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300-D5F7-4649-B0E5-357E5E5C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59F7A-6C99-41BE-84EC-EF80BC15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BE0B-E920-4074-9B04-18EB9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AC57-713A-4188-972D-AFDA4C3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C1FC-8B2C-4A3A-84FA-4AAA4E8D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9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01D-A645-4A66-B808-970FC54F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7AF5-4EC5-4B33-A04E-25B6FD64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86BC-F21E-4316-A710-0455C4D6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0945-3DB3-428E-98AF-C98C0556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0C38-B0DF-4CBE-BB2B-113E25A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04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DBA8-D699-409D-B69C-51B6C1E4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FE58-B143-41EC-96D4-9139C4D6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8F14-0EE3-4404-B790-AC6CF985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E112-A46A-435D-A67D-4C3CD1E2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9C90-1422-484A-8506-8F65B55E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52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D406-BE02-4361-B851-AC1BE696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773A-41E0-4516-A95D-7DCF3D5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435A-5C68-480F-AC4E-24119BE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5365-F666-470D-AD9E-AC75DE1B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02B3-3839-4757-8728-237DF6DD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46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5D72-DB38-4155-91CC-4EBAF01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1E93-640F-4CDE-B0D2-76DE11C4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9DC0-9C68-4958-867D-B4065D28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6EF1-D3BF-4AD7-BC9B-7B836A9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4D95-25EF-43C2-8053-1454BE63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33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AB5F-C90A-41C0-A179-B675E35D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F33A-84AC-4DFD-BD5D-633EFB429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4D9B-2374-42EC-AA5F-69ECB358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E3DF-F4A4-4FE2-AA8A-7029493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67467-E3EC-453D-B0AA-06BE29A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F20F-9626-4571-A1A3-FDA1CEE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18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4B73-4C7E-4CFD-BA18-842974B0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56D5-C22E-4F46-8257-FBA3D694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CAF6A-6A02-4880-BA4F-AA7DFC1B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F22B7-FDEF-4B6A-A5E7-3E4640937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E0355-8E11-4A2B-939F-E51069C2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07FA-E8A6-4A3C-B02F-4F2AFCC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558B6-4451-4AC0-A313-B3D7A7C0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755F-2560-4A0A-BCF8-98FF39F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96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DBE1-F3B5-401A-9C60-813579D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CFE1C-8803-4AAC-AF15-2D24CE1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CBDD2-6F89-4A7F-8260-7001662C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831F-648E-4D36-91BB-06720BB4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94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C589-316D-4B03-8A18-61DD173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C08EA-0223-418E-9A08-6AF534D7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176A-6C4A-4DB8-A1E5-0BE1F0EA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B73-62DA-4084-B55A-DB16383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0035-27CC-446D-A61E-E8162D61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7F206-4CE6-4BAC-9E33-E0ED6132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43BF-0D2F-4110-ABF1-A54F485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46618-9FAF-4CDD-9DDA-C44477F2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84E0-8DD3-40BF-A00F-AEB317F5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10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48E-BFDA-469F-BC2E-665A51BE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9F0C7-BAEC-4A3A-B336-E1F53A3A8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8154-67DD-4B8F-B011-084485C59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AF7A-5937-41D7-89A1-87C4281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E294-4405-4077-B6A4-389FB95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5EBC-8439-4C9C-A421-003F2B1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27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6296-40E8-4F6B-92DB-0C68B66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8466-B5A1-485A-A9E7-99139C7C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9D1C-FC49-4FBB-9E5B-58D36EA40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9784-E0E2-4C6A-9239-5C295125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80AB-FFF7-432A-BFD2-9C691B6D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68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086FCD9-566B-48C1-A3C3-6ADEDFEFE409}"/>
              </a:ext>
            </a:extLst>
          </p:cNvPr>
          <p:cNvSpPr txBox="1"/>
          <p:nvPr/>
        </p:nvSpPr>
        <p:spPr>
          <a:xfrm>
            <a:off x="558448" y="1371874"/>
            <a:ext cx="827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70C0"/>
                </a:solidFill>
              </a:rPr>
              <a:t>Realtime </a:t>
            </a:r>
            <a:r>
              <a:rPr lang="en-AU" sz="2400" b="1" dirty="0" err="1">
                <a:solidFill>
                  <a:srgbClr val="0070C0"/>
                </a:solidFill>
              </a:rPr>
              <a:t>FreeRTOS</a:t>
            </a:r>
            <a:r>
              <a:rPr lang="en-AU" sz="2400" b="1" dirty="0">
                <a:solidFill>
                  <a:srgbClr val="0070C0"/>
                </a:solidFill>
              </a:rPr>
              <a:t> </a:t>
            </a:r>
            <a:r>
              <a:rPr lang="en-AU" sz="2400" b="1" dirty="0" err="1">
                <a:solidFill>
                  <a:srgbClr val="0070C0"/>
                </a:solidFill>
              </a:rPr>
              <a:t>Highlevel</a:t>
            </a:r>
            <a:r>
              <a:rPr lang="en-AU" sz="2400" b="1" dirty="0">
                <a:solidFill>
                  <a:srgbClr val="0070C0"/>
                </a:solidFill>
              </a:rPr>
              <a:t> Azure IoT Integration Architecture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677150" y="1898941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Azure Sphere MT3620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699951" y="2175941"/>
            <a:ext cx="7586799" cy="3691459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A7</a:t>
              </a:r>
            </a:p>
            <a:p>
              <a:pPr algn="ctr"/>
              <a:r>
                <a:rPr lang="en-AU" sz="1400" dirty="0" err="1"/>
                <a:t>Highlevel</a:t>
              </a:r>
              <a:endParaRPr lang="en-AU" sz="1400" dirty="0"/>
            </a:p>
            <a:p>
              <a:pPr algn="ctr"/>
              <a:r>
                <a:rPr lang="en-AU" sz="14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Ultrasonic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9" name="Picture 88" descr="A close up of electronics&#10;&#10;Description automatically generated">
            <a:extLst>
              <a:ext uri="{FF2B5EF4-FFF2-40B4-BE49-F238E27FC236}">
                <a16:creationId xmlns:a16="http://schemas.microsoft.com/office/drawing/2014/main" id="{31F05108-81C5-446E-90B3-930793A6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03" y="4083286"/>
            <a:ext cx="2606335" cy="17406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722D574-1A25-4DA5-AAF8-1376B64B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004" y="2145161"/>
            <a:ext cx="2606333" cy="18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086FCD9-566B-48C1-A3C3-6ADEDFEFE409}"/>
              </a:ext>
            </a:extLst>
          </p:cNvPr>
          <p:cNvSpPr txBox="1"/>
          <p:nvPr/>
        </p:nvSpPr>
        <p:spPr>
          <a:xfrm>
            <a:off x="248525" y="948761"/>
            <a:ext cx="8204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70C0"/>
                </a:solidFill>
              </a:rPr>
              <a:t>Seeing Eyed Rover demo</a:t>
            </a:r>
          </a:p>
          <a:p>
            <a:r>
              <a:rPr lang="en-AU" sz="2400" b="1" dirty="0">
                <a:solidFill>
                  <a:srgbClr val="0070C0"/>
                </a:solidFill>
              </a:rPr>
              <a:t>Realtime </a:t>
            </a:r>
            <a:r>
              <a:rPr lang="en-AU" sz="2400" b="1" dirty="0" err="1">
                <a:solidFill>
                  <a:srgbClr val="0070C0"/>
                </a:solidFill>
              </a:rPr>
              <a:t>FreeRTOS</a:t>
            </a:r>
            <a:r>
              <a:rPr lang="en-AU" sz="2400" b="1" dirty="0">
                <a:solidFill>
                  <a:srgbClr val="0070C0"/>
                </a:solidFill>
              </a:rPr>
              <a:t> </a:t>
            </a:r>
            <a:r>
              <a:rPr lang="en-AU" sz="2400" b="1" dirty="0" err="1">
                <a:solidFill>
                  <a:srgbClr val="0070C0"/>
                </a:solidFill>
              </a:rPr>
              <a:t>Highlevel</a:t>
            </a:r>
            <a:r>
              <a:rPr lang="en-AU" sz="2400" b="1" dirty="0">
                <a:solidFill>
                  <a:srgbClr val="0070C0"/>
                </a:solidFill>
              </a:rPr>
              <a:t> Azure IoT Integration Architecture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194956" y="1867013"/>
            <a:ext cx="1569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Azure Sphere MT3620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271326" y="2175941"/>
            <a:ext cx="7586799" cy="3691459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A7</a:t>
              </a:r>
            </a:p>
            <a:p>
              <a:pPr algn="ctr"/>
              <a:r>
                <a:rPr lang="en-AU" sz="1400" dirty="0" err="1"/>
                <a:t>Highlevel</a:t>
              </a:r>
              <a:endParaRPr lang="en-AU" sz="1400" dirty="0"/>
            </a:p>
            <a:p>
              <a:pPr algn="ctr"/>
              <a:r>
                <a:rPr lang="en-AU" sz="14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Ultrasonic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9" name="Picture 88" descr="A close up of electronics&#10;&#10;Description automatically generated">
            <a:extLst>
              <a:ext uri="{FF2B5EF4-FFF2-40B4-BE49-F238E27FC236}">
                <a16:creationId xmlns:a16="http://schemas.microsoft.com/office/drawing/2014/main" id="{31F05108-81C5-446E-90B3-930793A6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75" y="2689344"/>
            <a:ext cx="3744899" cy="25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6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273646" y="483462"/>
            <a:ext cx="8013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Azure Sphere MT3620 Application Architecture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273646" y="1151233"/>
            <a:ext cx="11578720" cy="5502115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A7</a:t>
              </a:r>
            </a:p>
            <a:p>
              <a:pPr algn="ctr"/>
              <a:r>
                <a:rPr lang="en-AU" sz="2000" dirty="0" err="1"/>
                <a:t>Highlevel</a:t>
              </a:r>
              <a:endParaRPr lang="en-AU" sz="2000" dirty="0"/>
            </a:p>
            <a:p>
              <a:pPr algn="ctr"/>
              <a:r>
                <a:rPr lang="en-AU" sz="20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Intercore</a:t>
              </a:r>
              <a:r>
                <a:rPr lang="en-AU" sz="24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Intercore</a:t>
              </a:r>
              <a:r>
                <a:rPr lang="en-AU" sz="24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FreeRTOS</a:t>
              </a:r>
              <a:endParaRPr lang="en-AU" sz="2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FreeRTOS</a:t>
              </a:r>
              <a:endParaRPr lang="en-AU" sz="2400" dirty="0"/>
            </a:p>
            <a:p>
              <a:pPr algn="ctr"/>
              <a:r>
                <a:rPr lang="en-AU" sz="24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FreeRTOS</a:t>
              </a:r>
              <a:endParaRPr lang="en-AU" sz="2400" dirty="0"/>
            </a:p>
            <a:p>
              <a:pPr algn="ctr"/>
              <a:r>
                <a:rPr lang="en-AU" sz="2400" dirty="0"/>
                <a:t>Task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FreeRTOS</a:t>
              </a:r>
              <a:endParaRPr lang="en-AU" sz="2400" dirty="0"/>
            </a:p>
            <a:p>
              <a:pPr algn="ctr"/>
              <a:r>
                <a:rPr lang="en-AU" sz="2400" dirty="0"/>
                <a:t>Task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FreeRTOS</a:t>
              </a:r>
              <a:endParaRPr lang="en-AU" sz="2400" dirty="0"/>
            </a:p>
            <a:p>
              <a:pPr algn="ctr"/>
              <a:r>
                <a:rPr lang="en-AU" sz="2400" dirty="0"/>
                <a:t>Task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Intercore</a:t>
              </a:r>
              <a:r>
                <a:rPr lang="en-AU" sz="24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Ultrasonic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0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134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8</cp:revision>
  <dcterms:created xsi:type="dcterms:W3CDTF">2020-07-22T00:18:27Z</dcterms:created>
  <dcterms:modified xsi:type="dcterms:W3CDTF">2020-07-22T04:14:09Z</dcterms:modified>
</cp:coreProperties>
</file>