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92C6-73FC-4755-8185-88B94D27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AE31-164E-437F-82FA-3F9256E8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2F41-B904-4E69-B1BE-27755727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2F93-5D3A-4CB7-82CE-36C4D5FB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E758-0E54-4DA7-8F69-9063258B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8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8001-8F71-4D65-BB45-93F269DE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7693B-5B1E-45D7-8BD5-0B8532B4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72E5-289A-4F58-9880-43B2754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31CE-3859-486C-9E22-E93AB0A3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A38E-C840-4946-83A1-D0404ACB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2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56198-DF01-49B6-B6A2-78CD7F710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930C-C50F-400D-BA9A-E77A75D8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C9083-A9D7-4ED6-861F-260AAD33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A8EC-C9BE-4B23-B8F8-E9362E96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CEC7-3E3E-4987-B84D-FE3CAF3A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99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826A-4D1E-4A41-86D3-9B3DE249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CC5E-B992-4C46-B4BA-45602A49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9D22-F68F-44FA-9E54-7D8205A2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BFB6-4168-454B-9112-99D41E2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8801-DF9E-4BD7-9B53-1F74669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4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214-B404-431A-AFAF-E4227881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4D91B-D276-47A5-9A39-39F873EA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5ABC-0943-4AB2-B4D0-4DE05079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5BFA-14F4-45D4-BF88-D79AEC9C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666B-DD13-4380-BCF9-24AF9037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4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36D8-17D6-40AF-B8D5-E37968EC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2AE2-8B6D-4258-B874-37CF36B01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9C66-2066-4AFB-A6CF-29527E6C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3BE83-EB10-4D92-AAE2-B02C09A4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09D8-30C3-4193-A5FA-5D17B3B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2838D-81F1-4503-BEB8-970B5268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1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D008-E7AC-442B-815E-F7BAD9C1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3206-F259-47EB-9FDC-C5ED9492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889F-D7A0-4E33-9875-7D8144E1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2E2B0-A16B-446A-8F84-76D8A800E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22ADC-FBD6-4431-AF19-6BD4F190D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69909-44E7-4BE4-ACCE-A4FBCB7E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7F65-C0F2-4F15-8513-F7D3349D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0F55D-A0A6-4753-BA85-7143D48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DD78-BAA1-478A-8029-D19DAADA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204B1-E244-453D-BD59-96328624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8D029-6662-475B-A1BB-A4351DC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54ED0-F156-4AF9-A06B-68366202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37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1D4F1-BADB-4C74-8665-04BCF09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267CE-901D-438A-ADE5-8EFE8561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FE22-82D9-4889-9212-517AEAD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69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C11-BC68-4BFD-83D5-D79125BA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5762-855A-45F8-A338-C1D8ABD2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3E89-C2F7-4E9C-9C73-250218AF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2E5ED-9DFA-4C7B-B2C0-C4F3642C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1166-F781-40C1-9023-33B3BF29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B29B-C152-4B9F-AC43-86739FCD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5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2E29-CAAB-48BB-8ECC-E435E811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7DB71-6996-4331-8975-465B6B9C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0DC47-B3DD-40D0-B44E-CDAD714C0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C6B5-DFA9-4C14-A014-C1EA59BA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1B80-0D9A-447D-992C-E0FEC8A0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C29F3-B105-4A65-9276-2AB71412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7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AD40D-EA8E-4699-B16D-647FDC71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6977-EF85-4A3D-9B9F-0DD72D4E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2B9B-F150-4A93-8800-423423543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3634-3C2A-438B-A9D6-F222A7854604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8983-2D35-44C4-97B6-F481B7CD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14EE-6C24-4EFA-8FB6-1667703BF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6970-FABE-48F5-B1BD-553772646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2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Heart_(symbol)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black, remote, sitting&#10;&#10;Description automatically generated">
            <a:extLst>
              <a:ext uri="{FF2B5EF4-FFF2-40B4-BE49-F238E27FC236}">
                <a16:creationId xmlns:a16="http://schemas.microsoft.com/office/drawing/2014/main" id="{CF529174-1A16-4A7C-99BC-DCE81FEC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81" y="2165382"/>
            <a:ext cx="2533355" cy="2527235"/>
          </a:xfrm>
          <a:prstGeom prst="rect">
            <a:avLst/>
          </a:prstGeom>
        </p:spPr>
      </p:pic>
      <p:pic>
        <p:nvPicPr>
          <p:cNvPr id="1030" name="Picture 6" descr="Image result for iot central icon">
            <a:extLst>
              <a:ext uri="{FF2B5EF4-FFF2-40B4-BE49-F238E27FC236}">
                <a16:creationId xmlns:a16="http://schemas.microsoft.com/office/drawing/2014/main" id="{A59E7559-B50E-4A96-BB7F-E9299434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40" y="2133449"/>
            <a:ext cx="2328709" cy="25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9B9B01A-9AEB-4D30-AA8B-CEF916FEA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48212" y="1945222"/>
            <a:ext cx="2967551" cy="29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</cp:revision>
  <dcterms:created xsi:type="dcterms:W3CDTF">2019-12-17T10:00:29Z</dcterms:created>
  <dcterms:modified xsi:type="dcterms:W3CDTF">2019-12-17T10:09:26Z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2019-12-17T10:00:29Z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f7e6691e-a768-491a-ab83-00004daaeede</vt:lpwstr>
  </property>
  <property fmtid="{D5CDD505-2E9C-101B-9397-08002B2CF9AE}" pid="8" name="MSIP_Label_f42aa342-8706-4288-bd11-ebb85995028c_ContentBits">
    <vt:lpwstr>0</vt:lpwstr>
  </property>
</Properties>
</file>