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D3C565-92A1-4554-8C57-731096AA42AE}" v="3" dt="2020-03-24T06:17:41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e Glover" userId="baf1cdae0a412c89" providerId="LiveId" clId="{D9D3C565-92A1-4554-8C57-731096AA42AE}"/>
    <pc:docChg chg="modSld">
      <pc:chgData name="Dave Glover" userId="baf1cdae0a412c89" providerId="LiveId" clId="{D9D3C565-92A1-4554-8C57-731096AA42AE}" dt="2020-03-24T06:17:41.534" v="39"/>
      <pc:docMkLst>
        <pc:docMk/>
      </pc:docMkLst>
      <pc:sldChg chg="modSp">
        <pc:chgData name="Dave Glover" userId="baf1cdae0a412c89" providerId="LiveId" clId="{D9D3C565-92A1-4554-8C57-731096AA42AE}" dt="2020-03-24T06:17:41.534" v="39"/>
        <pc:sldMkLst>
          <pc:docMk/>
          <pc:sldMk cId="3642756571" sldId="256"/>
        </pc:sldMkLst>
        <pc:spChg chg="mod">
          <ac:chgData name="Dave Glover" userId="baf1cdae0a412c89" providerId="LiveId" clId="{D9D3C565-92A1-4554-8C57-731096AA42AE}" dt="2020-03-24T06:17:41.534" v="39"/>
          <ac:spMkLst>
            <pc:docMk/>
            <pc:sldMk cId="3642756571" sldId="256"/>
            <ac:spMk id="31" creationId="{1401B829-D4F2-4145-B0EF-1D0D0BE5A59E}"/>
          </ac:spMkLst>
        </pc:spChg>
        <pc:grpChg chg="mod">
          <ac:chgData name="Dave Glover" userId="baf1cdae0a412c89" providerId="LiveId" clId="{D9D3C565-92A1-4554-8C57-731096AA42AE}" dt="2020-03-24T06:17:01.147" v="36" actId="1036"/>
          <ac:grpSpMkLst>
            <pc:docMk/>
            <pc:sldMk cId="3642756571" sldId="256"/>
            <ac:grpSpMk id="19" creationId="{11162B7F-249A-4AAA-8066-5603D5C02023}"/>
          </ac:grpSpMkLst>
        </pc:grpChg>
        <pc:grpChg chg="mod">
          <ac:chgData name="Dave Glover" userId="baf1cdae0a412c89" providerId="LiveId" clId="{D9D3C565-92A1-4554-8C57-731096AA42AE}" dt="2020-03-24T06:17:01.147" v="36" actId="1036"/>
          <ac:grpSpMkLst>
            <pc:docMk/>
            <pc:sldMk cId="3642756571" sldId="256"/>
            <ac:grpSpMk id="20" creationId="{87FD743A-7805-4D89-88EC-78EA5706D9FC}"/>
          </ac:grpSpMkLst>
        </pc:grpChg>
        <pc:grpChg chg="mod">
          <ac:chgData name="Dave Glover" userId="baf1cdae0a412c89" providerId="LiveId" clId="{D9D3C565-92A1-4554-8C57-731096AA42AE}" dt="2020-03-24T06:17:01.147" v="36" actId="1036"/>
          <ac:grpSpMkLst>
            <pc:docMk/>
            <pc:sldMk cId="3642756571" sldId="256"/>
            <ac:grpSpMk id="26" creationId="{933504ED-9579-48CE-942E-25E34D7D8FB6}"/>
          </ac:grpSpMkLst>
        </pc:grpChg>
        <pc:grpChg chg="mod">
          <ac:chgData name="Dave Glover" userId="baf1cdae0a412c89" providerId="LiveId" clId="{D9D3C565-92A1-4554-8C57-731096AA42AE}" dt="2020-03-24T06:17:41.534" v="39"/>
          <ac:grpSpMkLst>
            <pc:docMk/>
            <pc:sldMk cId="3642756571" sldId="256"/>
            <ac:grpSpMk id="29" creationId="{54BD0EEF-CE4F-4ECF-97C7-BA925E15DE48}"/>
          </ac:grpSpMkLst>
        </pc:grpChg>
        <pc:grpChg chg="mod">
          <ac:chgData name="Dave Glover" userId="baf1cdae0a412c89" providerId="LiveId" clId="{D9D3C565-92A1-4554-8C57-731096AA42AE}" dt="2020-03-24T06:17:01.147" v="36" actId="1036"/>
          <ac:grpSpMkLst>
            <pc:docMk/>
            <pc:sldMk cId="3642756571" sldId="256"/>
            <ac:grpSpMk id="32" creationId="{27C3AAF4-0716-446D-8097-61497DABF7FC}"/>
          </ac:grpSpMkLst>
        </pc:grpChg>
        <pc:grpChg chg="mod">
          <ac:chgData name="Dave Glover" userId="baf1cdae0a412c89" providerId="LiveId" clId="{D9D3C565-92A1-4554-8C57-731096AA42AE}" dt="2020-03-24T06:17:01.147" v="36" actId="1036"/>
          <ac:grpSpMkLst>
            <pc:docMk/>
            <pc:sldMk cId="3642756571" sldId="256"/>
            <ac:grpSpMk id="33" creationId="{FC3A7BCB-4B4F-431A-8DD9-B35B5AD6F71D}"/>
          </ac:grpSpMkLst>
        </pc:grpChg>
        <pc:cxnChg chg="mod">
          <ac:chgData name="Dave Glover" userId="baf1cdae0a412c89" providerId="LiveId" clId="{D9D3C565-92A1-4554-8C57-731096AA42AE}" dt="2020-03-24T06:17:01.147" v="36" actId="1036"/>
          <ac:cxnSpMkLst>
            <pc:docMk/>
            <pc:sldMk cId="3642756571" sldId="256"/>
            <ac:cxnSpMk id="35" creationId="{19EC1039-997C-4870-87EE-E4DE5B9C8A75}"/>
          </ac:cxnSpMkLst>
        </pc:cxnChg>
        <pc:cxnChg chg="mod">
          <ac:chgData name="Dave Glover" userId="baf1cdae0a412c89" providerId="LiveId" clId="{D9D3C565-92A1-4554-8C57-731096AA42AE}" dt="2020-03-24T06:17:01.147" v="36" actId="1036"/>
          <ac:cxnSpMkLst>
            <pc:docMk/>
            <pc:sldMk cId="3642756571" sldId="256"/>
            <ac:cxnSpMk id="37" creationId="{23E3A4A0-00E7-47C5-B6EE-8D7B463AF2A7}"/>
          </ac:cxnSpMkLst>
        </pc:cxnChg>
        <pc:cxnChg chg="mod">
          <ac:chgData name="Dave Glover" userId="baf1cdae0a412c89" providerId="LiveId" clId="{D9D3C565-92A1-4554-8C57-731096AA42AE}" dt="2020-03-24T06:17:01.147" v="36" actId="1036"/>
          <ac:cxnSpMkLst>
            <pc:docMk/>
            <pc:sldMk cId="3642756571" sldId="256"/>
            <ac:cxnSpMk id="39" creationId="{E8926CBB-9A3D-4650-BB45-9DE67A2BFC5E}"/>
          </ac:cxnSpMkLst>
        </pc:cxnChg>
        <pc:cxnChg chg="mod">
          <ac:chgData name="Dave Glover" userId="baf1cdae0a412c89" providerId="LiveId" clId="{D9D3C565-92A1-4554-8C57-731096AA42AE}" dt="2020-03-24T06:17:01.147" v="36" actId="1036"/>
          <ac:cxnSpMkLst>
            <pc:docMk/>
            <pc:sldMk cId="3642756571" sldId="256"/>
            <ac:cxnSpMk id="41" creationId="{03A87AE1-E33D-4FDB-8948-49B7078EA805}"/>
          </ac:cxnSpMkLst>
        </pc:cxnChg>
        <pc:cxnChg chg="mod">
          <ac:chgData name="Dave Glover" userId="baf1cdae0a412c89" providerId="LiveId" clId="{D9D3C565-92A1-4554-8C57-731096AA42AE}" dt="2020-03-24T06:17:01.147" v="36" actId="1036"/>
          <ac:cxnSpMkLst>
            <pc:docMk/>
            <pc:sldMk cId="3642756571" sldId="256"/>
            <ac:cxnSpMk id="43" creationId="{D2018D0F-75D3-46A9-8E02-043D8C3FB4B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012A-4EE2-4A80-9C8B-9676B445D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70452-E364-4E8A-89F6-40CCC2815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91D5-B37C-4185-84E7-A0F3E6255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B5E0-5E7D-4DE5-9D0A-3411A80ECB5C}" type="datetimeFigureOut">
              <a:rPr lang="en-AU" smtClean="0"/>
              <a:t>24/03/2020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9A75-FF61-4D0C-AE34-E083AB4B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5BE8E-CC4E-4A34-8F2D-5A0E51F2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4849-4160-454D-BF49-D9121115F4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689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2FCA-60A3-43AF-BF19-CE849F84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E2906-3D93-47B5-A463-C1D6F438B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16708-553B-4F1D-BB4E-8743F43F9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B5E0-5E7D-4DE5-9D0A-3411A80ECB5C}" type="datetimeFigureOut">
              <a:rPr lang="en-AU" smtClean="0"/>
              <a:t>24/03/2020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EA726-E634-496C-AF96-B827E3F7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B667B-0BBC-4728-BD07-347CD2845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4849-4160-454D-BF49-D9121115F4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701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FBE52-D7B3-498C-9FA2-B00E96A0B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1E7DD-551C-44EE-9066-BE99D047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2E117-FC0A-4595-A801-A74CADADF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B5E0-5E7D-4DE5-9D0A-3411A80ECB5C}" type="datetimeFigureOut">
              <a:rPr lang="en-AU" smtClean="0"/>
              <a:t>24/03/2020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DCAB7-B365-4E71-8FBE-2EEEA0AE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8CAF7-CF7A-4A2D-B99B-8B385614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4849-4160-454D-BF49-D9121115F4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30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7F59-F3CB-47FA-BAF1-D012E3DD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0BB2C-78B3-4317-A5F8-F691A8E16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CC68E-E2A3-4605-8F88-64D43F750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B5E0-5E7D-4DE5-9D0A-3411A80ECB5C}" type="datetimeFigureOut">
              <a:rPr lang="en-AU" smtClean="0"/>
              <a:t>24/03/2020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4D991-C2E4-49C1-A47D-4E62BD1CA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ECA05-3C0B-4C66-AE9F-5E2A8603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4849-4160-454D-BF49-D9121115F4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050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02EA-B3D8-4BBA-BCAB-0F284390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5FAC0-0038-481A-B468-BB3AA0284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86322-E951-4988-A94F-FE3850A3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B5E0-5E7D-4DE5-9D0A-3411A80ECB5C}" type="datetimeFigureOut">
              <a:rPr lang="en-AU" smtClean="0"/>
              <a:t>24/03/2020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16A2F-412F-4339-B847-475D416C0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658C4-7D38-4E76-939C-8C5F7F87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4849-4160-454D-BF49-D9121115F4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756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9E5C0-3DE7-4C7B-B8B2-F4B0F1D70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697FD-2FF7-4824-B679-C49E586D8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99795-58D7-474A-97D2-810808931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C11C4-BC69-4D41-90C2-ED281B36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B5E0-5E7D-4DE5-9D0A-3411A80ECB5C}" type="datetimeFigureOut">
              <a:rPr lang="en-AU" smtClean="0"/>
              <a:t>24/03/2020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1AF19-5568-4B14-8E6F-F91ED1CC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DB12B-7470-4340-96CD-E7046DF8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4849-4160-454D-BF49-D9121115F4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752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7AA66-51B3-4EAA-BCB8-47A65A2DF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6B6F0-8F1A-4088-BB0D-0335A0DAA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DF265-AF07-4E9C-8F4C-A54A431DD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90C78-E256-412A-B0C3-58520EFC8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CB1E9D-9D2F-4315-9C76-E374265A4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1A927D-8324-4958-A634-78035153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B5E0-5E7D-4DE5-9D0A-3411A80ECB5C}" type="datetimeFigureOut">
              <a:rPr lang="en-AU" smtClean="0"/>
              <a:t>24/03/2020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AB6E60-E4BE-468B-ADB2-D3495B799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B17117-45C3-466A-8597-780447730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4849-4160-454D-BF49-D9121115F4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152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0351-A1E4-4B10-8ED9-AE09CD47E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6402EE-7CC4-4668-AB57-5D01C937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B5E0-5E7D-4DE5-9D0A-3411A80ECB5C}" type="datetimeFigureOut">
              <a:rPr lang="en-AU" smtClean="0"/>
              <a:t>24/03/2020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326ED-70F4-4CB0-9325-A2B1134E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93099-11BE-4126-826F-CDDC5A3A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4849-4160-454D-BF49-D9121115F4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381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48AEAA-E3C9-417A-93DA-F8C7EDE4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B5E0-5E7D-4DE5-9D0A-3411A80ECB5C}" type="datetimeFigureOut">
              <a:rPr lang="en-AU" smtClean="0"/>
              <a:t>24/03/2020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E31FD1-6F1E-4DF4-846E-E88B1698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44F67-9D94-4D86-8489-F08286C6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4849-4160-454D-BF49-D9121115F4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550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7DED-383F-401F-A58D-8ED94077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F6AF7-82A9-421D-93C0-AE43B602A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C1620-5D16-4B71-8B87-CBAF7FB46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9C796-29BF-400F-9020-E165DE3F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B5E0-5E7D-4DE5-9D0A-3411A80ECB5C}" type="datetimeFigureOut">
              <a:rPr lang="en-AU" smtClean="0"/>
              <a:t>24/03/2020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C6393-6C58-4603-A97E-CA9FC6E0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F8786-A0AB-4C3B-9132-CE9EF144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4849-4160-454D-BF49-D9121115F4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945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F399-AE2A-456C-AE63-A6A503E94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FD7D6-CC57-4FDE-98A5-1CD0C0D00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17826-B364-4768-8D41-235184F19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8C991-6EC1-413D-BBF4-406B2437F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B5E0-5E7D-4DE5-9D0A-3411A80ECB5C}" type="datetimeFigureOut">
              <a:rPr lang="en-AU" smtClean="0"/>
              <a:t>24/03/2020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75459-C028-452B-9F88-F7071F756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39986-BFA6-4436-8BA7-97C440F8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A4849-4160-454D-BF49-D9121115F4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160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596D8-8BD5-4F05-9F2C-0597E98C2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FE79B-06D8-4007-8E47-4ACAA817E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C046F-088D-4F75-8F23-2208C5020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9B5E0-5E7D-4DE5-9D0A-3411A80ECB5C}" type="datetimeFigureOut">
              <a:rPr lang="en-AU" smtClean="0"/>
              <a:t>24/03/2020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81C6D-334A-43BD-9665-929A550A7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777A8-522A-4698-B741-55C951395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4849-4160-454D-BF49-D9121115F4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497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27C3AAF4-0716-446D-8097-61497DABF7FC}"/>
              </a:ext>
            </a:extLst>
          </p:cNvPr>
          <p:cNvGrpSpPr/>
          <p:nvPr/>
        </p:nvGrpSpPr>
        <p:grpSpPr>
          <a:xfrm>
            <a:off x="5170990" y="327554"/>
            <a:ext cx="1836300" cy="729829"/>
            <a:chOff x="5170990" y="905066"/>
            <a:chExt cx="1836300" cy="7298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5A0C4F0-DA5C-4FA7-86EB-7CA162E7CA96}"/>
                </a:ext>
              </a:extLst>
            </p:cNvPr>
            <p:cNvSpPr/>
            <p:nvPr/>
          </p:nvSpPr>
          <p:spPr>
            <a:xfrm>
              <a:off x="5170990" y="905066"/>
              <a:ext cx="1836300" cy="72982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3E6C87A-051E-4A92-9EBE-3F9FAD2F05E7}"/>
                </a:ext>
              </a:extLst>
            </p:cNvPr>
            <p:cNvSpPr txBox="1"/>
            <p:nvPr/>
          </p:nvSpPr>
          <p:spPr>
            <a:xfrm>
              <a:off x="5320278" y="1070994"/>
              <a:ext cx="1537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/>
                <a:t>Event Timers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A7BCB-4B4F-431A-8DD9-B35B5AD6F71D}"/>
              </a:ext>
            </a:extLst>
          </p:cNvPr>
          <p:cNvGrpSpPr/>
          <p:nvPr/>
        </p:nvGrpSpPr>
        <p:grpSpPr>
          <a:xfrm>
            <a:off x="5170989" y="1459669"/>
            <a:ext cx="1836300" cy="729829"/>
            <a:chOff x="5170990" y="1850569"/>
            <a:chExt cx="1836300" cy="72982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06E0A68-2C74-4E16-BAD3-0339E5EBE9A3}"/>
                </a:ext>
              </a:extLst>
            </p:cNvPr>
            <p:cNvSpPr/>
            <p:nvPr/>
          </p:nvSpPr>
          <p:spPr>
            <a:xfrm>
              <a:off x="5170990" y="1850569"/>
              <a:ext cx="1836300" cy="72982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C586B8-FD5A-4204-9D08-7FCBAC1BBED9}"/>
                </a:ext>
              </a:extLst>
            </p:cNvPr>
            <p:cNvSpPr txBox="1"/>
            <p:nvPr/>
          </p:nvSpPr>
          <p:spPr>
            <a:xfrm>
              <a:off x="5485095" y="2015428"/>
              <a:ext cx="12218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/>
                <a:t>Scheduler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1162B7F-249A-4AAA-8066-5603D5C02023}"/>
              </a:ext>
            </a:extLst>
          </p:cNvPr>
          <p:cNvGrpSpPr/>
          <p:nvPr/>
        </p:nvGrpSpPr>
        <p:grpSpPr>
          <a:xfrm>
            <a:off x="483281" y="3036544"/>
            <a:ext cx="2589654" cy="729829"/>
            <a:chOff x="1566261" y="3614057"/>
            <a:chExt cx="2128661" cy="72982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DDCA361-722E-44C4-B8B1-89E66968432A}"/>
                </a:ext>
              </a:extLst>
            </p:cNvPr>
            <p:cNvSpPr/>
            <p:nvPr/>
          </p:nvSpPr>
          <p:spPr>
            <a:xfrm>
              <a:off x="1566261" y="3614057"/>
              <a:ext cx="2128661" cy="72982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16E9FF-7389-4D1B-A4F2-EC3464EF594C}"/>
                </a:ext>
              </a:extLst>
            </p:cNvPr>
            <p:cNvSpPr txBox="1"/>
            <p:nvPr/>
          </p:nvSpPr>
          <p:spPr>
            <a:xfrm>
              <a:off x="1667154" y="3686583"/>
              <a:ext cx="1926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Event Handler</a:t>
              </a:r>
            </a:p>
            <a:p>
              <a:pPr algn="ctr"/>
              <a:r>
                <a:rPr lang="en-AU" sz="1400" dirty="0" err="1"/>
                <a:t>buttonPressCheckTimer</a:t>
              </a:r>
              <a:endParaRPr lang="en-AU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FD743A-7805-4D89-88EC-78EA5706D9FC}"/>
              </a:ext>
            </a:extLst>
          </p:cNvPr>
          <p:cNvGrpSpPr/>
          <p:nvPr/>
        </p:nvGrpSpPr>
        <p:grpSpPr>
          <a:xfrm>
            <a:off x="3208308" y="3030324"/>
            <a:ext cx="2589654" cy="729829"/>
            <a:chOff x="1566261" y="3614057"/>
            <a:chExt cx="2128661" cy="729829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BDC1431-C988-4504-ABAD-840B73DC86D8}"/>
                </a:ext>
              </a:extLst>
            </p:cNvPr>
            <p:cNvSpPr/>
            <p:nvPr/>
          </p:nvSpPr>
          <p:spPr>
            <a:xfrm>
              <a:off x="1566261" y="3614057"/>
              <a:ext cx="2128661" cy="72982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D80A2AF-19CC-49A0-B13B-B76E53F80DB6}"/>
                </a:ext>
              </a:extLst>
            </p:cNvPr>
            <p:cNvSpPr txBox="1"/>
            <p:nvPr/>
          </p:nvSpPr>
          <p:spPr>
            <a:xfrm>
              <a:off x="1877885" y="3686583"/>
              <a:ext cx="15054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Event Handler</a:t>
              </a:r>
            </a:p>
            <a:p>
              <a:pPr algn="ctr"/>
              <a:r>
                <a:rPr lang="en-AU" sz="1400" dirty="0"/>
                <a:t>led1BlinkTimer</a:t>
              </a:r>
              <a:endParaRPr lang="en-AU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33504ED-9579-48CE-942E-25E34D7D8FB6}"/>
              </a:ext>
            </a:extLst>
          </p:cNvPr>
          <p:cNvGrpSpPr/>
          <p:nvPr/>
        </p:nvGrpSpPr>
        <p:grpSpPr>
          <a:xfrm>
            <a:off x="6096000" y="3027213"/>
            <a:ext cx="2589654" cy="729829"/>
            <a:chOff x="1845381" y="3614057"/>
            <a:chExt cx="2128661" cy="729829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84DD895-8F39-4474-8496-625C333D670B}"/>
                </a:ext>
              </a:extLst>
            </p:cNvPr>
            <p:cNvSpPr/>
            <p:nvPr/>
          </p:nvSpPr>
          <p:spPr>
            <a:xfrm>
              <a:off x="1845381" y="3614057"/>
              <a:ext cx="2128661" cy="72982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4104E35-D473-4326-B77C-F9988E7513C8}"/>
                </a:ext>
              </a:extLst>
            </p:cNvPr>
            <p:cNvSpPr txBox="1"/>
            <p:nvPr/>
          </p:nvSpPr>
          <p:spPr>
            <a:xfrm>
              <a:off x="2041107" y="3686583"/>
              <a:ext cx="1737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Event Handler</a:t>
              </a:r>
            </a:p>
            <a:p>
              <a:pPr algn="ctr"/>
              <a:r>
                <a:rPr lang="en-AU" sz="1400" dirty="0" err="1"/>
                <a:t>measureSensorTimer</a:t>
              </a:r>
              <a:endParaRPr lang="en-AU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4BD0EEF-CE4F-4ECF-97C7-BA925E15DE48}"/>
              </a:ext>
            </a:extLst>
          </p:cNvPr>
          <p:cNvGrpSpPr/>
          <p:nvPr/>
        </p:nvGrpSpPr>
        <p:grpSpPr>
          <a:xfrm>
            <a:off x="9051380" y="3027211"/>
            <a:ext cx="2589654" cy="729829"/>
            <a:chOff x="2178847" y="3614057"/>
            <a:chExt cx="2128661" cy="72982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9702448E-01DF-4C11-99BC-B8CAB7977AEF}"/>
                </a:ext>
              </a:extLst>
            </p:cNvPr>
            <p:cNvSpPr/>
            <p:nvPr/>
          </p:nvSpPr>
          <p:spPr>
            <a:xfrm>
              <a:off x="2178847" y="3614057"/>
              <a:ext cx="2128661" cy="72982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01B829-D4F2-4145-B0EF-1D0D0BE5A59E}"/>
                </a:ext>
              </a:extLst>
            </p:cNvPr>
            <p:cNvSpPr txBox="1"/>
            <p:nvPr/>
          </p:nvSpPr>
          <p:spPr>
            <a:xfrm>
              <a:off x="2361592" y="3686583"/>
              <a:ext cx="17631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Event Handler</a:t>
              </a:r>
            </a:p>
            <a:p>
              <a:pPr algn="ctr"/>
              <a:r>
                <a:rPr lang="en-AU" sz="1400" dirty="0"/>
                <a:t>led2BlinkOffOneShotTimer</a:t>
              </a:r>
              <a:endParaRPr lang="en-AU" dirty="0"/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EC1039-997C-4870-87EE-E4DE5B9C8A75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6089139" y="1057383"/>
            <a:ext cx="1" cy="402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E3A4A0-00E7-47C5-B6EE-8D7B463AF2A7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1778108" y="2189498"/>
            <a:ext cx="4311031" cy="847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8926CBB-9A3D-4650-BB45-9DE67A2BFC5E}"/>
              </a:ext>
            </a:extLst>
          </p:cNvPr>
          <p:cNvCxnSpPr>
            <a:stCxn id="6" idx="2"/>
            <a:endCxn id="21" idx="0"/>
          </p:cNvCxnSpPr>
          <p:nvPr/>
        </p:nvCxnSpPr>
        <p:spPr>
          <a:xfrm flipH="1">
            <a:off x="4503135" y="2189498"/>
            <a:ext cx="1586004" cy="840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3A87AE1-E33D-4FDB-8948-49B7078EA805}"/>
              </a:ext>
            </a:extLst>
          </p:cNvPr>
          <p:cNvCxnSpPr>
            <a:stCxn id="6" idx="2"/>
            <a:endCxn id="27" idx="0"/>
          </p:cNvCxnSpPr>
          <p:nvPr/>
        </p:nvCxnSpPr>
        <p:spPr>
          <a:xfrm>
            <a:off x="6089139" y="2189498"/>
            <a:ext cx="1301688" cy="837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018D0F-75D3-46A9-8E02-043D8C3FB4B0}"/>
              </a:ext>
            </a:extLst>
          </p:cNvPr>
          <p:cNvCxnSpPr>
            <a:stCxn id="6" idx="2"/>
            <a:endCxn id="30" idx="0"/>
          </p:cNvCxnSpPr>
          <p:nvPr/>
        </p:nvCxnSpPr>
        <p:spPr>
          <a:xfrm>
            <a:off x="6089139" y="2189498"/>
            <a:ext cx="4257068" cy="837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756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Glover</dc:creator>
  <cp:lastModifiedBy>Dave Glover</cp:lastModifiedBy>
  <cp:revision>3</cp:revision>
  <dcterms:created xsi:type="dcterms:W3CDTF">2020-03-24T05:59:39Z</dcterms:created>
  <dcterms:modified xsi:type="dcterms:W3CDTF">2020-03-24T06:24:02Z</dcterms:modified>
</cp:coreProperties>
</file>