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0" r:id="rId5"/>
    <p:sldId id="257" r:id="rId6"/>
    <p:sldId id="264" r:id="rId7"/>
    <p:sldId id="262" r:id="rId8"/>
    <p:sldId id="267" r:id="rId9"/>
    <p:sldId id="258" r:id="rId10"/>
    <p:sldId id="268" r:id="rId11"/>
    <p:sldId id="261" r:id="rId1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FBA6-B024-430C-BEFA-CAC5CFFB7782}" v="56" dt="2018-10-10T09:17:11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6966" autoAdjust="0"/>
  </p:normalViewPr>
  <p:slideViewPr>
    <p:cSldViewPr snapToGrid="0">
      <p:cViewPr varScale="1">
        <p:scale>
          <a:sx n="65" d="100"/>
          <a:sy n="65" d="100"/>
        </p:scale>
        <p:origin x="130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BB3F198-372E-456D-9DF2-8BFE29DCBCE5}"/>
    <pc:docChg chg="modSld">
      <pc:chgData name="Guest User" userId="" providerId="Windows Live" clId="Web-{8BB3F198-372E-456D-9DF2-8BFE29DCBCE5}" dt="2018-10-10T09:36:03.331" v="26" actId="20577"/>
      <pc:docMkLst>
        <pc:docMk/>
      </pc:docMkLst>
      <pc:sldChg chg="modSp">
        <pc:chgData name="Guest User" userId="" providerId="Windows Live" clId="Web-{8BB3F198-372E-456D-9DF2-8BFE29DCBCE5}" dt="2018-10-10T09:36:01.018" v="24" actId="20577"/>
        <pc:sldMkLst>
          <pc:docMk/>
          <pc:sldMk cId="2259463919" sldId="260"/>
        </pc:sldMkLst>
        <pc:spChg chg="mod">
          <ac:chgData name="Guest User" userId="" providerId="Windows Live" clId="Web-{8BB3F198-372E-456D-9DF2-8BFE29DCBCE5}" dt="2018-10-10T09:36:01.018" v="24" actId="20577"/>
          <ac:spMkLst>
            <pc:docMk/>
            <pc:sldMk cId="2259463919" sldId="260"/>
            <ac:spMk id="3" creationId="{6F6EB69F-1DAA-4D1B-8570-35F177580FD6}"/>
          </ac:spMkLst>
        </pc:spChg>
      </pc:sldChg>
    </pc:docChg>
  </pc:docChgLst>
  <pc:docChgLst>
    <pc:chgData name="Dave Glover" userId="baf1cdae0a412c89" providerId="LiveId" clId="{ED67FBA6-B024-430C-BEFA-CAC5CFFB7782}"/>
    <pc:docChg chg="undo redo custSel mod addSld delSld modSld sldOrd modNotesMaster">
      <pc:chgData name="Dave Glover" userId="baf1cdae0a412c89" providerId="LiveId" clId="{ED67FBA6-B024-430C-BEFA-CAC5CFFB7782}" dt="2018-10-16T00:53:30.322" v="1450" actId="108"/>
      <pc:docMkLst>
        <pc:docMk/>
      </pc:docMkLst>
      <pc:sldChg chg="addSp delSp modSp delDesignElem modNotesTx">
        <pc:chgData name="Dave Glover" userId="baf1cdae0a412c89" providerId="LiveId" clId="{ED67FBA6-B024-430C-BEFA-CAC5CFFB7782}" dt="2018-10-10T09:17:57.140" v="1439" actId="404"/>
        <pc:sldMkLst>
          <pc:docMk/>
          <pc:sldMk cId="148884166" sldId="256"/>
        </pc:sldMkLst>
        <pc:spChg chg="mod">
          <ac:chgData name="Dave Glover" userId="baf1cdae0a412c89" providerId="LiveId" clId="{ED67FBA6-B024-430C-BEFA-CAC5CFFB7782}" dt="2018-10-10T09:17:57.140" v="1439" actId="404"/>
          <ac:spMkLst>
            <pc:docMk/>
            <pc:sldMk cId="148884166" sldId="256"/>
            <ac:spMk id="2" creationId="{FA452BA6-29EF-4999-8428-C70E9CA05A95}"/>
          </ac:spMkLst>
        </pc:spChg>
        <pc:spChg chg="mod">
          <ac:chgData name="Dave Glover" userId="baf1cdae0a412c89" providerId="LiveId" clId="{ED67FBA6-B024-430C-BEFA-CAC5CFFB7782}" dt="2018-10-10T04:03:54.851" v="695" actId="1076"/>
          <ac:spMkLst>
            <pc:docMk/>
            <pc:sldMk cId="148884166" sldId="256"/>
            <ac:spMk id="3" creationId="{B18B0237-FF59-457B-B735-7FE817E6FC57}"/>
          </ac:spMkLst>
        </pc:spChg>
        <pc:spChg chg="add del">
          <ac:chgData name="Dave Glover" userId="baf1cdae0a412c89" providerId="LiveId" clId="{ED67FBA6-B024-430C-BEFA-CAC5CFFB7782}" dt="2018-10-10T01:03:43.179" v="283"/>
          <ac:spMkLst>
            <pc:docMk/>
            <pc:sldMk cId="148884166" sldId="256"/>
            <ac:spMk id="2052" creationId="{BCC55ACC-A2F6-403C-A3A4-D59B3734D45F}"/>
          </ac:spMkLst>
        </pc:spChg>
      </pc:sldChg>
      <pc:sldChg chg="addSp delSp modSp mod ord setBg setClrOvrMap">
        <pc:chgData name="Dave Glover" userId="baf1cdae0a412c89" providerId="LiveId" clId="{ED67FBA6-B024-430C-BEFA-CAC5CFFB7782}" dt="2018-10-10T06:15:13.649" v="1293" actId="1037"/>
        <pc:sldMkLst>
          <pc:docMk/>
          <pc:sldMk cId="706088004" sldId="257"/>
        </pc:sldMkLst>
        <pc:spChg chg="mod">
          <ac:chgData name="Dave Glover" userId="baf1cdae0a412c89" providerId="LiveId" clId="{ED67FBA6-B024-430C-BEFA-CAC5CFFB7782}" dt="2018-10-10T04:29:14.176" v="1104" actId="14100"/>
          <ac:spMkLst>
            <pc:docMk/>
            <pc:sldMk cId="706088004" sldId="257"/>
            <ac:spMk id="2" creationId="{98083626-D75F-4AB8-96E5-8FE8DADF8060}"/>
          </ac:spMkLst>
        </pc:spChg>
        <pc:spChg chg="add del mod">
          <ac:chgData name="Dave Glover" userId="baf1cdae0a412c89" providerId="LiveId" clId="{ED67FBA6-B024-430C-BEFA-CAC5CFFB7782}" dt="2018-10-10T04:27:47.749" v="1086" actId="26606"/>
          <ac:spMkLst>
            <pc:docMk/>
            <pc:sldMk cId="706088004" sldId="257"/>
            <ac:spMk id="3" creationId="{04AA1F5B-97FE-4A53-AE9F-062E577BB057}"/>
          </ac:spMkLst>
        </pc:spChg>
        <pc:spChg chg="add del mod">
          <ac:chgData name="Dave Glover" userId="baf1cdae0a412c89" providerId="LiveId" clId="{ED67FBA6-B024-430C-BEFA-CAC5CFFB7782}" dt="2018-10-09T00:45:11.771" v="228"/>
          <ac:spMkLst>
            <pc:docMk/>
            <pc:sldMk cId="706088004" sldId="257"/>
            <ac:spMk id="4" creationId="{2BF61760-6404-4C81-813F-C708FF894B96}"/>
          </ac:spMkLst>
        </pc:spChg>
        <pc:spChg chg="add del mod">
          <ac:chgData name="Dave Glover" userId="baf1cdae0a412c89" providerId="LiveId" clId="{ED67FBA6-B024-430C-BEFA-CAC5CFFB7782}" dt="2018-10-09T00:45:11.771" v="228"/>
          <ac:spMkLst>
            <pc:docMk/>
            <pc:sldMk cId="706088004" sldId="257"/>
            <ac:spMk id="5" creationId="{93A9F761-E3D4-44D5-B15D-976C5E6768FB}"/>
          </ac:spMkLst>
        </pc:spChg>
        <pc:spChg chg="add mod">
          <ac:chgData name="Dave Glover" userId="baf1cdae0a412c89" providerId="LiveId" clId="{ED67FBA6-B024-430C-BEFA-CAC5CFFB7782}" dt="2018-10-10T04:29:06.201" v="1102" actId="26606"/>
          <ac:spMkLst>
            <pc:docMk/>
            <pc:sldMk cId="706088004" sldId="257"/>
            <ac:spMk id="6" creationId="{BA6A4833-CFBC-4DB2-AFF2-51D528169B6F}"/>
          </ac:spMkLst>
        </pc:spChg>
        <pc:spChg chg="add del">
          <ac:chgData name="Dave Glover" userId="baf1cdae0a412c89" providerId="LiveId" clId="{ED67FBA6-B024-430C-BEFA-CAC5CFFB7782}" dt="2018-10-10T04:27:45.959" v="1083" actId="26606"/>
          <ac:spMkLst>
            <pc:docMk/>
            <pc:sldMk cId="706088004" sldId="257"/>
            <ac:spMk id="8" creationId="{3B854194-185D-494D-905C-7C7CB2E30F6E}"/>
          </ac:spMkLst>
        </pc:spChg>
        <pc:spChg chg="add del">
          <ac:chgData name="Dave Glover" userId="baf1cdae0a412c89" providerId="LiveId" clId="{ED67FBA6-B024-430C-BEFA-CAC5CFFB7782}" dt="2018-10-10T04:27:45.959" v="1083" actId="26606"/>
          <ac:spMkLst>
            <pc:docMk/>
            <pc:sldMk cId="706088004" sldId="257"/>
            <ac:spMk id="10" creationId="{B4F5FA0D-0104-4987-8241-EFF7C85B88DE}"/>
          </ac:spMkLst>
        </pc:spChg>
        <pc:spChg chg="add del">
          <ac:chgData name="Dave Glover" userId="baf1cdae0a412c89" providerId="LiveId" clId="{ED67FBA6-B024-430C-BEFA-CAC5CFFB7782}" dt="2018-10-10T04:27:47.716" v="1085" actId="26606"/>
          <ac:spMkLst>
            <pc:docMk/>
            <pc:sldMk cId="706088004" sldId="257"/>
            <ac:spMk id="14" creationId="{A47020BD-3785-4628-8C5E-A4011B43EF88}"/>
          </ac:spMkLst>
        </pc:spChg>
        <pc:spChg chg="add del">
          <ac:chgData name="Dave Glover" userId="baf1cdae0a412c89" providerId="LiveId" clId="{ED67FBA6-B024-430C-BEFA-CAC5CFFB7782}" dt="2018-10-10T04:27:47.716" v="1085" actId="26606"/>
          <ac:spMkLst>
            <pc:docMk/>
            <pc:sldMk cId="706088004" sldId="257"/>
            <ac:spMk id="15" creationId="{4281BC32-FF58-4898-A6B5-7B3D059BCEB0}"/>
          </ac:spMkLst>
        </pc:spChg>
        <pc:spChg chg="add del">
          <ac:chgData name="Dave Glover" userId="baf1cdae0a412c89" providerId="LiveId" clId="{ED67FBA6-B024-430C-BEFA-CAC5CFFB7782}" dt="2018-10-10T04:27:47.716" v="1085" actId="26606"/>
          <ac:spMkLst>
            <pc:docMk/>
            <pc:sldMk cId="706088004" sldId="257"/>
            <ac:spMk id="16" creationId="{0D614406-135F-4875-9C87-53822CB19ABB}"/>
          </ac:spMkLst>
        </pc:spChg>
        <pc:spChg chg="add del">
          <ac:chgData name="Dave Glover" userId="baf1cdae0a412c89" providerId="LiveId" clId="{ED67FBA6-B024-430C-BEFA-CAC5CFFB7782}" dt="2018-10-10T04:29:06.201" v="1102" actId="26606"/>
          <ac:spMkLst>
            <pc:docMk/>
            <pc:sldMk cId="706088004" sldId="257"/>
            <ac:spMk id="19" creationId="{3B854194-185D-494D-905C-7C7CB2E30F6E}"/>
          </ac:spMkLst>
        </pc:spChg>
        <pc:spChg chg="add del">
          <ac:chgData name="Dave Glover" userId="baf1cdae0a412c89" providerId="LiveId" clId="{ED67FBA6-B024-430C-BEFA-CAC5CFFB7782}" dt="2018-10-10T04:29:06.201" v="1102" actId="26606"/>
          <ac:spMkLst>
            <pc:docMk/>
            <pc:sldMk cId="706088004" sldId="257"/>
            <ac:spMk id="20" creationId="{B4F5FA0D-0104-4987-8241-EFF7C85B88DE}"/>
          </ac:spMkLst>
        </pc:spChg>
        <pc:spChg chg="add mod ord">
          <ac:chgData name="Dave Glover" userId="baf1cdae0a412c89" providerId="LiveId" clId="{ED67FBA6-B024-430C-BEFA-CAC5CFFB7782}" dt="2018-10-10T06:15:13.649" v="1293" actId="1037"/>
          <ac:spMkLst>
            <pc:docMk/>
            <pc:sldMk cId="706088004" sldId="257"/>
            <ac:spMk id="22" creationId="{04AA1F5B-97FE-4A53-AE9F-062E577BB057}"/>
          </ac:spMkLst>
        </pc:spChg>
        <pc:spChg chg="add del">
          <ac:chgData name="Dave Glover" userId="baf1cdae0a412c89" providerId="LiveId" clId="{ED67FBA6-B024-430C-BEFA-CAC5CFFB7782}" dt="2018-10-10T04:29:06.167" v="1101" actId="26606"/>
          <ac:spMkLst>
            <pc:docMk/>
            <pc:sldMk cId="706088004" sldId="257"/>
            <ac:spMk id="27" creationId="{56C20283-73E0-40EC-8AD8-057F581F64C2}"/>
          </ac:spMkLst>
        </pc:spChg>
        <pc:spChg chg="add del">
          <ac:chgData name="Dave Glover" userId="baf1cdae0a412c89" providerId="LiveId" clId="{ED67FBA6-B024-430C-BEFA-CAC5CFFB7782}" dt="2018-10-10T04:29:06.167" v="1101" actId="26606"/>
          <ac:spMkLst>
            <pc:docMk/>
            <pc:sldMk cId="706088004" sldId="257"/>
            <ac:spMk id="29" creationId="{3FCC729B-E528-40C3-82D3-BA4375575E87}"/>
          </ac:spMkLst>
        </pc:spChg>
        <pc:spChg chg="add del">
          <ac:chgData name="Dave Glover" userId="baf1cdae0a412c89" providerId="LiveId" clId="{ED67FBA6-B024-430C-BEFA-CAC5CFFB7782}" dt="2018-10-10T04:29:06.167" v="1101" actId="26606"/>
          <ac:spMkLst>
            <pc:docMk/>
            <pc:sldMk cId="706088004" sldId="257"/>
            <ac:spMk id="31" creationId="{58F1FB8D-1842-4A04-998D-6CF047AB2790}"/>
          </ac:spMkLst>
        </pc:spChg>
        <pc:spChg chg="add">
          <ac:chgData name="Dave Glover" userId="baf1cdae0a412c89" providerId="LiveId" clId="{ED67FBA6-B024-430C-BEFA-CAC5CFFB7782}" dt="2018-10-10T04:29:06.201" v="1102" actId="26606"/>
          <ac:spMkLst>
            <pc:docMk/>
            <pc:sldMk cId="706088004" sldId="257"/>
            <ac:spMk id="33" creationId="{CF62D2A7-8207-488C-9F46-316BA81A16C8}"/>
          </ac:spMkLst>
        </pc:spChg>
        <pc:graphicFrameChg chg="add del">
          <ac:chgData name="Dave Glover" userId="baf1cdae0a412c89" providerId="LiveId" clId="{ED67FBA6-B024-430C-BEFA-CAC5CFFB7782}" dt="2018-10-10T04:27:47.716" v="1085" actId="26606"/>
          <ac:graphicFrameMkLst>
            <pc:docMk/>
            <pc:sldMk cId="706088004" sldId="257"/>
            <ac:graphicFrameMk id="17" creationId="{C6FBE589-8E11-46A8-BA7F-28D5D18A00F2}"/>
          </ac:graphicFrameMkLst>
        </pc:graphicFrameChg>
        <pc:picChg chg="add mod">
          <ac:chgData name="Dave Glover" userId="baf1cdae0a412c89" providerId="LiveId" clId="{ED67FBA6-B024-430C-BEFA-CAC5CFFB7782}" dt="2018-10-10T04:29:06.201" v="1102" actId="26606"/>
          <ac:picMkLst>
            <pc:docMk/>
            <pc:sldMk cId="706088004" sldId="257"/>
            <ac:picMk id="5" creationId="{64A11903-4E53-4BC9-9D90-4B07125BD2F5}"/>
          </ac:picMkLst>
        </pc:picChg>
        <pc:picChg chg="add del">
          <ac:chgData name="Dave Glover" userId="baf1cdae0a412c89" providerId="LiveId" clId="{ED67FBA6-B024-430C-BEFA-CAC5CFFB7782}" dt="2018-10-10T04:27:45.959" v="1083" actId="26606"/>
          <ac:picMkLst>
            <pc:docMk/>
            <pc:sldMk cId="706088004" sldId="257"/>
            <ac:picMk id="12" creationId="{2897127E-6CEF-446C-BE87-93B7C46E49D1}"/>
          </ac:picMkLst>
        </pc:picChg>
        <pc:picChg chg="add del">
          <ac:chgData name="Dave Glover" userId="baf1cdae0a412c89" providerId="LiveId" clId="{ED67FBA6-B024-430C-BEFA-CAC5CFFB7782}" dt="2018-10-10T04:29:06.201" v="1102" actId="26606"/>
          <ac:picMkLst>
            <pc:docMk/>
            <pc:sldMk cId="706088004" sldId="257"/>
            <ac:picMk id="21" creationId="{2897127E-6CEF-446C-BE87-93B7C46E49D1}"/>
          </ac:picMkLst>
        </pc:picChg>
      </pc:sldChg>
      <pc:sldChg chg="addSp delSp modSp mod setBg delDesignElem">
        <pc:chgData name="Dave Glover" userId="baf1cdae0a412c89" providerId="LiveId" clId="{ED67FBA6-B024-430C-BEFA-CAC5CFFB7782}" dt="2018-10-10T02:30:38.809" v="346" actId="27636"/>
        <pc:sldMkLst>
          <pc:docMk/>
          <pc:sldMk cId="3513919969" sldId="258"/>
        </pc:sldMkLst>
        <pc:spChg chg="mod">
          <ac:chgData name="Dave Glover" userId="baf1cdae0a412c89" providerId="LiveId" clId="{ED67FBA6-B024-430C-BEFA-CAC5CFFB7782}" dt="2018-10-10T02:29:57.429" v="339" actId="26606"/>
          <ac:spMkLst>
            <pc:docMk/>
            <pc:sldMk cId="3513919969" sldId="258"/>
            <ac:spMk id="2" creationId="{EEAF9A2E-5F9D-4AFC-8634-B1F3D9EB8BA1}"/>
          </ac:spMkLst>
        </pc:spChg>
        <pc:spChg chg="mod">
          <ac:chgData name="Dave Glover" userId="baf1cdae0a412c89" providerId="LiveId" clId="{ED67FBA6-B024-430C-BEFA-CAC5CFFB7782}" dt="2018-10-10T02:30:38.809" v="346" actId="27636"/>
          <ac:spMkLst>
            <pc:docMk/>
            <pc:sldMk cId="3513919969" sldId="258"/>
            <ac:spMk id="3" creationId="{B407B9B2-7144-4436-9864-FB080A802F6F}"/>
          </ac:spMkLst>
        </pc:spChg>
        <pc:spChg chg="mod">
          <ac:chgData name="Dave Glover" userId="baf1cdae0a412c89" providerId="LiveId" clId="{ED67FBA6-B024-430C-BEFA-CAC5CFFB7782}" dt="2018-10-10T02:29:57.429" v="339" actId="26606"/>
          <ac:spMkLst>
            <pc:docMk/>
            <pc:sldMk cId="3513919969" sldId="258"/>
            <ac:spMk id="6" creationId="{8797D8B7-289D-4FF2-85CB-3420E211083C}"/>
          </ac:spMkLst>
        </pc:spChg>
        <pc:spChg chg="add del">
          <ac:chgData name="Dave Glover" userId="baf1cdae0a412c89" providerId="LiveId" clId="{ED67FBA6-B024-430C-BEFA-CAC5CFFB7782}" dt="2018-10-10T02:29:57.429" v="339" actId="26606"/>
          <ac:spMkLst>
            <pc:docMk/>
            <pc:sldMk cId="3513919969" sldId="258"/>
            <ac:spMk id="11" creationId="{56C20283-73E0-40EC-8AD8-057F581F64C2}"/>
          </ac:spMkLst>
        </pc:spChg>
        <pc:spChg chg="add del">
          <ac:chgData name="Dave Glover" userId="baf1cdae0a412c89" providerId="LiveId" clId="{ED67FBA6-B024-430C-BEFA-CAC5CFFB7782}" dt="2018-10-10T02:29:57.429" v="339" actId="26606"/>
          <ac:spMkLst>
            <pc:docMk/>
            <pc:sldMk cId="3513919969" sldId="258"/>
            <ac:spMk id="13" creationId="{3FCC729B-E528-40C3-82D3-BA4375575E87}"/>
          </ac:spMkLst>
        </pc:spChg>
        <pc:spChg chg="add del">
          <ac:chgData name="Dave Glover" userId="baf1cdae0a412c89" providerId="LiveId" clId="{ED67FBA6-B024-430C-BEFA-CAC5CFFB7782}" dt="2018-10-10T02:29:57.429" v="339" actId="26606"/>
          <ac:spMkLst>
            <pc:docMk/>
            <pc:sldMk cId="3513919969" sldId="258"/>
            <ac:spMk id="15" creationId="{58F1FB8D-1842-4A04-998D-6CF047AB2790}"/>
          </ac:spMkLst>
        </pc:spChg>
        <pc:spChg chg="add">
          <ac:chgData name="Dave Glover" userId="baf1cdae0a412c89" providerId="LiveId" clId="{ED67FBA6-B024-430C-BEFA-CAC5CFFB7782}" dt="2018-10-10T02:29:57.429" v="339" actId="26606"/>
          <ac:spMkLst>
            <pc:docMk/>
            <pc:sldMk cId="3513919969" sldId="258"/>
            <ac:spMk id="20" creationId="{CF62D2A7-8207-488C-9F46-316BA81A16C8}"/>
          </ac:spMkLst>
        </pc:spChg>
        <pc:picChg chg="mod ord">
          <ac:chgData name="Dave Glover" userId="baf1cdae0a412c89" providerId="LiveId" clId="{ED67FBA6-B024-430C-BEFA-CAC5CFFB7782}" dt="2018-10-10T02:29:57.429" v="339" actId="26606"/>
          <ac:picMkLst>
            <pc:docMk/>
            <pc:sldMk cId="3513919969" sldId="258"/>
            <ac:picMk id="5" creationId="{313DB6A6-65CC-47A1-B1C3-8666E0E15FDB}"/>
          </ac:picMkLst>
        </pc:picChg>
      </pc:sldChg>
      <pc:sldChg chg="addSp delSp modSp delDesignElem modNotesTx">
        <pc:chgData name="Dave Glover" userId="baf1cdae0a412c89" providerId="LiveId" clId="{ED67FBA6-B024-430C-BEFA-CAC5CFFB7782}" dt="2018-10-10T04:24:44.693" v="1079" actId="20577"/>
        <pc:sldMkLst>
          <pc:docMk/>
          <pc:sldMk cId="2259463919" sldId="260"/>
        </pc:sldMkLst>
        <pc:spChg chg="mod">
          <ac:chgData name="Dave Glover" userId="baf1cdae0a412c89" providerId="LiveId" clId="{ED67FBA6-B024-430C-BEFA-CAC5CFFB7782}" dt="2018-10-10T04:24:44.693" v="1079" actId="20577"/>
          <ac:spMkLst>
            <pc:docMk/>
            <pc:sldMk cId="2259463919" sldId="260"/>
            <ac:spMk id="3" creationId="{6F6EB69F-1DAA-4D1B-8570-35F177580FD6}"/>
          </ac:spMkLst>
        </pc:spChg>
        <pc:spChg chg="add del">
          <ac:chgData name="Dave Glover" userId="baf1cdae0a412c89" providerId="LiveId" clId="{ED67FBA6-B024-430C-BEFA-CAC5CFFB7782}" dt="2018-10-10T01:03:43.179" v="283"/>
          <ac:spMkLst>
            <pc:docMk/>
            <pc:sldMk cId="2259463919" sldId="260"/>
            <ac:spMk id="16" creationId="{CF62D2A7-8207-488C-9F46-316BA81A16C8}"/>
          </ac:spMkLst>
        </pc:spChg>
      </pc:sldChg>
      <pc:sldChg chg="addSp delSp modSp mod setBg setClrOvrMap delDesignElem">
        <pc:chgData name="Dave Glover" userId="baf1cdae0a412c89" providerId="LiveId" clId="{ED67FBA6-B024-430C-BEFA-CAC5CFFB7782}" dt="2018-10-09T00:44:22.366" v="215" actId="14100"/>
        <pc:sldMkLst>
          <pc:docMk/>
          <pc:sldMk cId="2443372132" sldId="261"/>
        </pc:sldMkLst>
        <pc:spChg chg="mod">
          <ac:chgData name="Dave Glover" userId="baf1cdae0a412c89" providerId="LiveId" clId="{ED67FBA6-B024-430C-BEFA-CAC5CFFB7782}" dt="2018-10-09T00:41:14.384" v="196" actId="26606"/>
          <ac:spMkLst>
            <pc:docMk/>
            <pc:sldMk cId="2443372132" sldId="261"/>
            <ac:spMk id="2" creationId="{5F8ED8ED-905F-4F97-B255-D62714AFC982}"/>
          </ac:spMkLst>
        </pc:spChg>
        <pc:spChg chg="mod">
          <ac:chgData name="Dave Glover" userId="baf1cdae0a412c89" providerId="LiveId" clId="{ED67FBA6-B024-430C-BEFA-CAC5CFFB7782}" dt="2018-10-09T00:44:22.366" v="215" actId="14100"/>
          <ac:spMkLst>
            <pc:docMk/>
            <pc:sldMk cId="2443372132" sldId="261"/>
            <ac:spMk id="3" creationId="{FC22CE08-63C1-4A5B-A959-A93B008FF7AC}"/>
          </ac:spMkLst>
        </pc:spChg>
        <pc:spChg chg="add mod">
          <ac:chgData name="Dave Glover" userId="baf1cdae0a412c89" providerId="LiveId" clId="{ED67FBA6-B024-430C-BEFA-CAC5CFFB7782}" dt="2018-10-09T00:41:14.384" v="196" actId="26606"/>
          <ac:spMkLst>
            <pc:docMk/>
            <pc:sldMk cId="2443372132" sldId="261"/>
            <ac:spMk id="6" creationId="{DABF9411-BC2B-4A9E-A211-726C03CE6D3C}"/>
          </ac:spMkLst>
        </pc:spChg>
        <pc:spChg chg="add del mod">
          <ac:chgData name="Dave Glover" userId="baf1cdae0a412c89" providerId="LiveId" clId="{ED67FBA6-B024-430C-BEFA-CAC5CFFB7782}" dt="2018-10-09T00:43:56.804" v="210"/>
          <ac:spMkLst>
            <pc:docMk/>
            <pc:sldMk cId="2443372132" sldId="261"/>
            <ac:spMk id="7" creationId="{A8E74F13-3741-4702-ACC5-831562D7018C}"/>
          </ac:spMkLst>
        </pc:spChg>
        <pc:spChg chg="add del mod">
          <ac:chgData name="Dave Glover" userId="baf1cdae0a412c89" providerId="LiveId" clId="{ED67FBA6-B024-430C-BEFA-CAC5CFFB7782}" dt="2018-10-09T00:43:56.804" v="210"/>
          <ac:spMkLst>
            <pc:docMk/>
            <pc:sldMk cId="2443372132" sldId="261"/>
            <ac:spMk id="8" creationId="{4981788A-91A1-4568-8549-4AB098E2EEAA}"/>
          </ac:spMkLst>
        </pc:spChg>
        <pc:spChg chg="add del">
          <ac:chgData name="Dave Glover" userId="baf1cdae0a412c89" providerId="LiveId" clId="{ED67FBA6-B024-430C-BEFA-CAC5CFFB7782}" dt="2018-10-09T00:43:56.804" v="210"/>
          <ac:spMkLst>
            <pc:docMk/>
            <pc:sldMk cId="2443372132" sldId="261"/>
            <ac:spMk id="11" creationId="{CF62D2A7-8207-488C-9F46-316BA81A16C8}"/>
          </ac:spMkLst>
        </pc:spChg>
        <pc:picChg chg="add mod">
          <ac:chgData name="Dave Glover" userId="baf1cdae0a412c89" providerId="LiveId" clId="{ED67FBA6-B024-430C-BEFA-CAC5CFFB7782}" dt="2018-10-09T00:41:14.384" v="196" actId="26606"/>
          <ac:picMkLst>
            <pc:docMk/>
            <pc:sldMk cId="2443372132" sldId="261"/>
            <ac:picMk id="5" creationId="{3C68CE15-4BA3-4D3B-BDE7-5E13F031CC1A}"/>
          </ac:picMkLst>
        </pc:picChg>
      </pc:sldChg>
      <pc:sldChg chg="addSp delSp modSp ord delDesignElem">
        <pc:chgData name="Dave Glover" userId="baf1cdae0a412c89" providerId="LiveId" clId="{ED67FBA6-B024-430C-BEFA-CAC5CFFB7782}" dt="2018-10-10T07:59:03.515" v="1354" actId="20577"/>
        <pc:sldMkLst>
          <pc:docMk/>
          <pc:sldMk cId="2308118656" sldId="262"/>
        </pc:sldMkLst>
        <pc:spChg chg="add del">
          <ac:chgData name="Dave Glover" userId="baf1cdae0a412c89" providerId="LiveId" clId="{ED67FBA6-B024-430C-BEFA-CAC5CFFB7782}" dt="2018-10-10T01:03:43.179" v="283"/>
          <ac:spMkLst>
            <pc:docMk/>
            <pc:sldMk cId="2308118656" sldId="262"/>
            <ac:spMk id="16" creationId="{867D4867-5BA7-4462-B2F6-A23F4A622AA7}"/>
          </ac:spMkLst>
        </pc:spChg>
        <pc:spChg chg="mod">
          <ac:chgData name="Dave Glover" userId="baf1cdae0a412c89" providerId="LiveId" clId="{ED67FBA6-B024-430C-BEFA-CAC5CFFB7782}" dt="2018-10-10T07:59:03.515" v="1354" actId="20577"/>
          <ac:spMkLst>
            <pc:docMk/>
            <pc:sldMk cId="2308118656" sldId="262"/>
            <ac:spMk id="20" creationId="{94E401AF-EB69-40D1-B849-164652B678D9}"/>
          </ac:spMkLst>
        </pc:spChg>
      </pc:sldChg>
      <pc:sldChg chg="addSp delSp modSp delDesignElem">
        <pc:chgData name="Dave Glover" userId="baf1cdae0a412c89" providerId="LiveId" clId="{ED67FBA6-B024-430C-BEFA-CAC5CFFB7782}" dt="2018-10-16T00:53:30.322" v="1450" actId="108"/>
        <pc:sldMkLst>
          <pc:docMk/>
          <pc:sldMk cId="3133644197" sldId="264"/>
        </pc:sldMkLst>
        <pc:spChg chg="mod">
          <ac:chgData name="Dave Glover" userId="baf1cdae0a412c89" providerId="LiveId" clId="{ED67FBA6-B024-430C-BEFA-CAC5CFFB7782}" dt="2018-10-16T00:53:30.322" v="1450" actId="108"/>
          <ac:spMkLst>
            <pc:docMk/>
            <pc:sldMk cId="3133644197" sldId="264"/>
            <ac:spMk id="3" creationId="{CFE5260D-6312-4FC2-A3C1-28CB98DF9380}"/>
          </ac:spMkLst>
        </pc:spChg>
        <pc:spChg chg="add del">
          <ac:chgData name="Dave Glover" userId="baf1cdae0a412c89" providerId="LiveId" clId="{ED67FBA6-B024-430C-BEFA-CAC5CFFB7782}" dt="2018-10-10T01:03:43.179" v="283"/>
          <ac:spMkLst>
            <pc:docMk/>
            <pc:sldMk cId="3133644197" sldId="264"/>
            <ac:spMk id="11" creationId="{CF62D2A7-8207-488C-9F46-316BA81A16C8}"/>
          </ac:spMkLst>
        </pc:spChg>
      </pc:sldChg>
      <pc:sldChg chg="addSp delSp modSp delDesignElem modNotesTx">
        <pc:chgData name="Dave Glover" userId="baf1cdae0a412c89" providerId="LiveId" clId="{ED67FBA6-B024-430C-BEFA-CAC5CFFB7782}" dt="2018-10-10T04:42:10.870" v="1225" actId="20577"/>
        <pc:sldMkLst>
          <pc:docMk/>
          <pc:sldMk cId="4247912745" sldId="265"/>
        </pc:sldMkLst>
        <pc:spChg chg="mod">
          <ac:chgData name="Dave Glover" userId="baf1cdae0a412c89" providerId="LiveId" clId="{ED67FBA6-B024-430C-BEFA-CAC5CFFB7782}" dt="2018-10-10T04:40:56.350" v="1147" actId="20577"/>
          <ac:spMkLst>
            <pc:docMk/>
            <pc:sldMk cId="4247912745" sldId="265"/>
            <ac:spMk id="3" creationId="{30D78B89-0D12-4D4A-ACB5-CE6804E4C130}"/>
          </ac:spMkLst>
        </pc:spChg>
        <pc:spChg chg="add del">
          <ac:chgData name="Dave Glover" userId="baf1cdae0a412c89" providerId="LiveId" clId="{ED67FBA6-B024-430C-BEFA-CAC5CFFB7782}" dt="2018-10-10T01:03:43.179" v="283"/>
          <ac:spMkLst>
            <pc:docMk/>
            <pc:sldMk cId="4247912745" sldId="265"/>
            <ac:spMk id="11" creationId="{CF62D2A7-8207-488C-9F46-316BA81A16C8}"/>
          </ac:spMkLst>
        </pc:spChg>
      </pc:sldChg>
      <pc:sldChg chg="addSp delSp modSp delDesignElem">
        <pc:chgData name="Dave Glover" userId="baf1cdae0a412c89" providerId="LiveId" clId="{ED67FBA6-B024-430C-BEFA-CAC5CFFB7782}" dt="2018-10-10T08:53:45.214" v="1395" actId="20577"/>
        <pc:sldMkLst>
          <pc:docMk/>
          <pc:sldMk cId="3761297976" sldId="266"/>
        </pc:sldMkLst>
        <pc:spChg chg="mod">
          <ac:chgData name="Dave Glover" userId="baf1cdae0a412c89" providerId="LiveId" clId="{ED67FBA6-B024-430C-BEFA-CAC5CFFB7782}" dt="2018-10-10T08:53:45.214" v="1395" actId="20577"/>
          <ac:spMkLst>
            <pc:docMk/>
            <pc:sldMk cId="3761297976" sldId="266"/>
            <ac:spMk id="3" creationId="{5746EFE0-ABE3-4315-8A22-600FE2F0F24A}"/>
          </ac:spMkLst>
        </pc:spChg>
        <pc:spChg chg="add del">
          <ac:chgData name="Dave Glover" userId="baf1cdae0a412c89" providerId="LiveId" clId="{ED67FBA6-B024-430C-BEFA-CAC5CFFB7782}" dt="2018-10-10T01:03:43.179" v="283"/>
          <ac:spMkLst>
            <pc:docMk/>
            <pc:sldMk cId="3761297976" sldId="266"/>
            <ac:spMk id="41" creationId="{4F74D28C-3268-4E35-8EE1-D92CB4A85A7D}"/>
          </ac:spMkLst>
        </pc:spChg>
        <pc:spChg chg="add del">
          <ac:chgData name="Dave Glover" userId="baf1cdae0a412c89" providerId="LiveId" clId="{ED67FBA6-B024-430C-BEFA-CAC5CFFB7782}" dt="2018-10-10T01:03:43.179" v="283"/>
          <ac:spMkLst>
            <pc:docMk/>
            <pc:sldMk cId="3761297976" sldId="266"/>
            <ac:spMk id="42" creationId="{58D44E42-C462-4105-BC86-FE75B4E3C4AF}"/>
          </ac:spMkLst>
        </pc:spChg>
      </pc:sldChg>
      <pc:sldChg chg="addSp delSp modSp add mod ord setBg setClrOvrMap delDesignElem">
        <pc:chgData name="Dave Glover" userId="baf1cdae0a412c89" providerId="LiveId" clId="{ED67FBA6-B024-430C-BEFA-CAC5CFFB7782}" dt="2018-10-10T04:27:21.841" v="1081"/>
        <pc:sldMkLst>
          <pc:docMk/>
          <pc:sldMk cId="4047592675" sldId="267"/>
        </pc:sldMkLst>
        <pc:spChg chg="del">
          <ac:chgData name="Dave Glover" userId="baf1cdae0a412c89" providerId="LiveId" clId="{ED67FBA6-B024-430C-BEFA-CAC5CFFB7782}" dt="2018-10-09T00:36:35.516" v="60"/>
          <ac:spMkLst>
            <pc:docMk/>
            <pc:sldMk cId="4047592675" sldId="267"/>
            <ac:spMk id="2" creationId="{A0E0F981-7913-4A29-BB32-F67667DB862E}"/>
          </ac:spMkLst>
        </pc:spChg>
        <pc:spChg chg="del">
          <ac:chgData name="Dave Glover" userId="baf1cdae0a412c89" providerId="LiveId" clId="{ED67FBA6-B024-430C-BEFA-CAC5CFFB7782}" dt="2018-10-09T00:36:35.516" v="60"/>
          <ac:spMkLst>
            <pc:docMk/>
            <pc:sldMk cId="4047592675" sldId="267"/>
            <ac:spMk id="3" creationId="{57F4F930-2D20-4538-96B0-35C8DEFDC479}"/>
          </ac:spMkLst>
        </pc:spChg>
        <pc:spChg chg="add mod">
          <ac:chgData name="Dave Glover" userId="baf1cdae0a412c89" providerId="LiveId" clId="{ED67FBA6-B024-430C-BEFA-CAC5CFFB7782}" dt="2018-10-09T00:38:32.238" v="166" actId="1038"/>
          <ac:spMkLst>
            <pc:docMk/>
            <pc:sldMk cId="4047592675" sldId="267"/>
            <ac:spMk id="4" creationId="{AEACBEDC-4C19-4C8B-8A5A-922784CCBDC2}"/>
          </ac:spMkLst>
        </pc:spChg>
        <pc:spChg chg="add del mod">
          <ac:chgData name="Dave Glover" userId="baf1cdae0a412c89" providerId="LiveId" clId="{ED67FBA6-B024-430C-BEFA-CAC5CFFB7782}" dt="2018-10-09T00:37:06.267" v="65" actId="931"/>
          <ac:spMkLst>
            <pc:docMk/>
            <pc:sldMk cId="4047592675" sldId="267"/>
            <ac:spMk id="5" creationId="{99EE6378-5F8C-4751-8AF5-7600AC6321ED}"/>
          </ac:spMkLst>
        </pc:spChg>
        <pc:spChg chg="add mod">
          <ac:chgData name="Dave Glover" userId="baf1cdae0a412c89" providerId="LiveId" clId="{ED67FBA6-B024-430C-BEFA-CAC5CFFB7782}" dt="2018-10-09T00:37:22.143" v="66" actId="26606"/>
          <ac:spMkLst>
            <pc:docMk/>
            <pc:sldMk cId="4047592675" sldId="267"/>
            <ac:spMk id="8" creationId="{AA720025-36E7-477C-8D3C-5ACC79550286}"/>
          </ac:spMkLst>
        </pc:spChg>
        <pc:spChg chg="add del">
          <ac:chgData name="Dave Glover" userId="baf1cdae0a412c89" providerId="LiveId" clId="{ED67FBA6-B024-430C-BEFA-CAC5CFFB7782}" dt="2018-10-10T01:03:43.179" v="283"/>
          <ac:spMkLst>
            <pc:docMk/>
            <pc:sldMk cId="4047592675" sldId="267"/>
            <ac:spMk id="13" creationId="{BCC55ACC-A2F6-403C-A3A4-D59B3734D45F}"/>
          </ac:spMkLst>
        </pc:spChg>
        <pc:picChg chg="add mod">
          <ac:chgData name="Dave Glover" userId="baf1cdae0a412c89" providerId="LiveId" clId="{ED67FBA6-B024-430C-BEFA-CAC5CFFB7782}" dt="2018-10-09T00:37:22.143" v="66" actId="26606"/>
          <ac:picMkLst>
            <pc:docMk/>
            <pc:sldMk cId="4047592675" sldId="267"/>
            <ac:picMk id="7" creationId="{4925CFED-E4A1-4679-8D70-84FBACE0411C}"/>
          </ac:picMkLst>
        </pc:picChg>
      </pc:sldChg>
      <pc:sldChg chg="addSp delSp modSp add mod setBg delDesignElem">
        <pc:chgData name="Dave Glover" userId="baf1cdae0a412c89" providerId="LiveId" clId="{ED67FBA6-B024-430C-BEFA-CAC5CFFB7782}" dt="2018-10-10T01:06:31.711" v="285" actId="20577"/>
        <pc:sldMkLst>
          <pc:docMk/>
          <pc:sldMk cId="4277222501" sldId="268"/>
        </pc:sldMkLst>
        <pc:spChg chg="mod">
          <ac:chgData name="Dave Glover" userId="baf1cdae0a412c89" providerId="LiveId" clId="{ED67FBA6-B024-430C-BEFA-CAC5CFFB7782}" dt="2018-10-09T00:50:00.672" v="268" actId="26606"/>
          <ac:spMkLst>
            <pc:docMk/>
            <pc:sldMk cId="4277222501" sldId="268"/>
            <ac:spMk id="2" creationId="{B959BA5C-A024-4256-B0BC-0D991B3F630A}"/>
          </ac:spMkLst>
        </pc:spChg>
        <pc:spChg chg="mod">
          <ac:chgData name="Dave Glover" userId="baf1cdae0a412c89" providerId="LiveId" clId="{ED67FBA6-B024-430C-BEFA-CAC5CFFB7782}" dt="2018-10-10T01:06:31.711" v="285" actId="20577"/>
          <ac:spMkLst>
            <pc:docMk/>
            <pc:sldMk cId="4277222501" sldId="268"/>
            <ac:spMk id="3" creationId="{E7E3479E-196A-4DBD-83EA-D537ACA33850}"/>
          </ac:spMkLst>
        </pc:spChg>
        <pc:spChg chg="add del">
          <ac:chgData name="Dave Glover" userId="baf1cdae0a412c89" providerId="LiveId" clId="{ED67FBA6-B024-430C-BEFA-CAC5CFFB7782}" dt="2018-10-09T00:49:58.943" v="265" actId="26606"/>
          <ac:spMkLst>
            <pc:docMk/>
            <pc:sldMk cId="4277222501" sldId="268"/>
            <ac:spMk id="71" creationId="{C0B27210-D0CA-4654-B3E3-9ABB4F178EA1}"/>
          </ac:spMkLst>
        </pc:spChg>
        <pc:spChg chg="add del">
          <ac:chgData name="Dave Glover" userId="baf1cdae0a412c89" providerId="LiveId" clId="{ED67FBA6-B024-430C-BEFA-CAC5CFFB7782}" dt="2018-10-09T00:49:58.943" v="265" actId="26606"/>
          <ac:spMkLst>
            <pc:docMk/>
            <pc:sldMk cId="4277222501" sldId="268"/>
            <ac:spMk id="73" creationId="{1DB7C82F-AB7E-4F0C-B829-FA1B9C415180}"/>
          </ac:spMkLst>
        </pc:spChg>
        <pc:spChg chg="add del">
          <ac:chgData name="Dave Glover" userId="baf1cdae0a412c89" providerId="LiveId" clId="{ED67FBA6-B024-430C-BEFA-CAC5CFFB7782}" dt="2018-10-09T00:49:58.943" v="265" actId="26606"/>
          <ac:spMkLst>
            <pc:docMk/>
            <pc:sldMk cId="4277222501" sldId="268"/>
            <ac:spMk id="75" creationId="{70B66945-4967-4040-926D-DCA44313CDAB}"/>
          </ac:spMkLst>
        </pc:spChg>
        <pc:spChg chg="add del">
          <ac:chgData name="Dave Glover" userId="baf1cdae0a412c89" providerId="LiveId" clId="{ED67FBA6-B024-430C-BEFA-CAC5CFFB7782}" dt="2018-10-09T00:50:00.604" v="267" actId="26606"/>
          <ac:spMkLst>
            <pc:docMk/>
            <pc:sldMk cId="4277222501" sldId="268"/>
            <ac:spMk id="1028" creationId="{35555856-9970-4BC3-9AA9-6A917F53AFBD}"/>
          </ac:spMkLst>
        </pc:spChg>
        <pc:spChg chg="add del">
          <ac:chgData name="Dave Glover" userId="baf1cdae0a412c89" providerId="LiveId" clId="{ED67FBA6-B024-430C-BEFA-CAC5CFFB7782}" dt="2018-10-09T00:50:00.604" v="267" actId="26606"/>
          <ac:spMkLst>
            <pc:docMk/>
            <pc:sldMk cId="4277222501" sldId="268"/>
            <ac:spMk id="1030" creationId="{13722DD7-BA73-4776-93A3-94491FEF7260}"/>
          </ac:spMkLst>
        </pc:spChg>
        <pc:spChg chg="add del">
          <ac:chgData name="Dave Glover" userId="baf1cdae0a412c89" providerId="LiveId" clId="{ED67FBA6-B024-430C-BEFA-CAC5CFFB7782}" dt="2018-10-10T01:03:43.179" v="283"/>
          <ac:spMkLst>
            <pc:docMk/>
            <pc:sldMk cId="4277222501" sldId="268"/>
            <ac:spMk id="1032" creationId="{C0B27210-D0CA-4654-B3E3-9ABB4F178EA1}"/>
          </ac:spMkLst>
        </pc:spChg>
        <pc:spChg chg="add del">
          <ac:chgData name="Dave Glover" userId="baf1cdae0a412c89" providerId="LiveId" clId="{ED67FBA6-B024-430C-BEFA-CAC5CFFB7782}" dt="2018-10-10T01:03:43.179" v="283"/>
          <ac:spMkLst>
            <pc:docMk/>
            <pc:sldMk cId="4277222501" sldId="268"/>
            <ac:spMk id="1033" creationId="{1DB7C82F-AB7E-4F0C-B829-FA1B9C415180}"/>
          </ac:spMkLst>
        </pc:spChg>
        <pc:spChg chg="add del">
          <ac:chgData name="Dave Glover" userId="baf1cdae0a412c89" providerId="LiveId" clId="{ED67FBA6-B024-430C-BEFA-CAC5CFFB7782}" dt="2018-10-10T01:03:43.179" v="283"/>
          <ac:spMkLst>
            <pc:docMk/>
            <pc:sldMk cId="4277222501" sldId="268"/>
            <ac:spMk id="1034" creationId="{70B66945-4967-4040-926D-DCA44313CDAB}"/>
          </ac:spMkLst>
        </pc:spChg>
        <pc:picChg chg="add mod">
          <ac:chgData name="Dave Glover" userId="baf1cdae0a412c89" providerId="LiveId" clId="{ED67FBA6-B024-430C-BEFA-CAC5CFFB7782}" dt="2018-10-09T00:50:00.672" v="268" actId="26606"/>
          <ac:picMkLst>
            <pc:docMk/>
            <pc:sldMk cId="4277222501" sldId="268"/>
            <ac:picMk id="1026" creationId="{9B4F7912-5F34-4AF1-89A5-3CA5F2AE94D8}"/>
          </ac:picMkLst>
        </pc:picChg>
        <pc:picChg chg="add del">
          <ac:chgData name="Dave Glover" userId="baf1cdae0a412c89" providerId="LiveId" clId="{ED67FBA6-B024-430C-BEFA-CAC5CFFB7782}" dt="2018-10-09T00:50:00.604" v="267" actId="26606"/>
          <ac:picMkLst>
            <pc:docMk/>
            <pc:sldMk cId="4277222501" sldId="268"/>
            <ac:picMk id="1029" creationId="{7F487851-BFAF-46D8-A1ED-50CAD6E46F59}"/>
          </ac:picMkLst>
        </pc:picChg>
      </pc:sldChg>
    </pc:docChg>
  </pc:docChgLst>
  <pc:docChgLst>
    <pc:chgData name="Guest User" providerId="Windows Live" clId="Web-{55214F4C-2CB5-4CE7-AC2C-D9A3D9740612}"/>
    <pc:docChg chg="modSld">
      <pc:chgData name="Guest User" userId="" providerId="Windows Live" clId="Web-{55214F4C-2CB5-4CE7-AC2C-D9A3D9740612}" dt="2018-10-10T09:33:52.412" v="55" actId="20577"/>
      <pc:docMkLst>
        <pc:docMk/>
      </pc:docMkLst>
      <pc:sldChg chg="modSp">
        <pc:chgData name="Guest User" userId="" providerId="Windows Live" clId="Web-{55214F4C-2CB5-4CE7-AC2C-D9A3D9740612}" dt="2018-10-10T09:33:52.397" v="54" actId="20577"/>
        <pc:sldMkLst>
          <pc:docMk/>
          <pc:sldMk cId="3761297976" sldId="266"/>
        </pc:sldMkLst>
        <pc:spChg chg="mod">
          <ac:chgData name="Guest User" userId="" providerId="Windows Live" clId="Web-{55214F4C-2CB5-4CE7-AC2C-D9A3D9740612}" dt="2018-10-10T09:33:52.397" v="54" actId="20577"/>
          <ac:spMkLst>
            <pc:docMk/>
            <pc:sldMk cId="3761297976" sldId="266"/>
            <ac:spMk id="3" creationId="{5746EFE0-ABE3-4315-8A22-600FE2F0F24A}"/>
          </ac:spMkLst>
        </pc:spChg>
      </pc:sldChg>
    </pc:docChg>
  </pc:docChgLst>
  <pc:docChgLst>
    <pc:chgData name="Guest User" providerId="Windows Live" clId="Web-{4C4D885E-C996-4CF9-BCEC-1A826443CA0F}"/>
    <pc:docChg chg="modSld">
      <pc:chgData name="Guest User" userId="" providerId="Windows Live" clId="Web-{4C4D885E-C996-4CF9-BCEC-1A826443CA0F}" dt="2018-10-11T22:28:45.091" v="17" actId="20577"/>
      <pc:docMkLst>
        <pc:docMk/>
      </pc:docMkLst>
      <pc:sldChg chg="modSp">
        <pc:chgData name="Guest User" userId="" providerId="Windows Live" clId="Web-{4C4D885E-C996-4CF9-BCEC-1A826443CA0F}" dt="2018-10-11T22:28:45.091" v="17" actId="20577"/>
        <pc:sldMkLst>
          <pc:docMk/>
          <pc:sldMk cId="148884166" sldId="256"/>
        </pc:sldMkLst>
        <pc:spChg chg="mod">
          <ac:chgData name="Guest User" userId="" providerId="Windows Live" clId="Web-{4C4D885E-C996-4CF9-BCEC-1A826443CA0F}" dt="2018-10-11T22:28:45.091" v="17" actId="20577"/>
          <ac:spMkLst>
            <pc:docMk/>
            <pc:sldMk cId="148884166" sldId="256"/>
            <ac:spMk id="2" creationId="{FA452BA6-29EF-4999-8428-C70E9CA05A95}"/>
          </ac:spMkLst>
        </pc:spChg>
      </pc:sldChg>
    </pc:docChg>
  </pc:docChgLst>
  <pc:docChgLst>
    <pc:chgData name="Dave Glover (APEX)" userId="fc7c5a90-86aa-4465-976c-7ac5389836bc" providerId="ADAL" clId="{E6EAAD7E-D9DD-4391-9330-C1C88A0D3734}"/>
    <pc:docChg chg="undo custSel mod addSld delSld modSld sldOrd">
      <pc:chgData name="Dave Glover (APEX)" userId="fc7c5a90-86aa-4465-976c-7ac5389836bc" providerId="ADAL" clId="{E6EAAD7E-D9DD-4391-9330-C1C88A0D3734}" dt="2018-10-08T07:46:45.087" v="2364" actId="404"/>
      <pc:docMkLst>
        <pc:docMk/>
      </pc:docMkLst>
      <pc:sldChg chg="addSp delSp modSp mod setBg setClrOvrMap delDesignElem">
        <pc:chgData name="Dave Glover (APEX)" userId="fc7c5a90-86aa-4465-976c-7ac5389836bc" providerId="ADAL" clId="{E6EAAD7E-D9DD-4391-9330-C1C88A0D3734}" dt="2018-10-08T06:20:47.005" v="1517" actId="20577"/>
        <pc:sldMkLst>
          <pc:docMk/>
          <pc:sldMk cId="148884166" sldId="256"/>
        </pc:sldMkLst>
        <pc:spChg chg="add del mod">
          <ac:chgData name="Dave Glover (APEX)" userId="fc7c5a90-86aa-4465-976c-7ac5389836bc" providerId="ADAL" clId="{E6EAAD7E-D9DD-4391-9330-C1C88A0D3734}" dt="2018-10-08T06:20:47.005" v="1517" actId="20577"/>
          <ac:spMkLst>
            <pc:docMk/>
            <pc:sldMk cId="148884166" sldId="256"/>
            <ac:spMk id="2" creationId="{FA452BA6-29EF-4999-8428-C70E9CA05A95}"/>
          </ac:spMkLst>
        </pc:spChg>
        <pc:spChg chg="mod">
          <ac:chgData name="Dave Glover (APEX)" userId="fc7c5a90-86aa-4465-976c-7ac5389836bc" providerId="ADAL" clId="{E6EAAD7E-D9DD-4391-9330-C1C88A0D3734}" dt="2018-10-08T03:44:58.810" v="744" actId="1038"/>
          <ac:spMkLst>
            <pc:docMk/>
            <pc:sldMk cId="148884166" sldId="256"/>
            <ac:spMk id="3" creationId="{B18B0237-FF59-457B-B735-7FE817E6FC57}"/>
          </ac:spMkLst>
        </pc:spChg>
        <pc:spChg chg="add del mod">
          <ac:chgData name="Dave Glover (APEX)" userId="fc7c5a90-86aa-4465-976c-7ac5389836bc" providerId="ADAL" clId="{E6EAAD7E-D9DD-4391-9330-C1C88A0D3734}" dt="2018-10-08T03:44:16.152" v="675"/>
          <ac:spMkLst>
            <pc:docMk/>
            <pc:sldMk cId="148884166" sldId="256"/>
            <ac:spMk id="5" creationId="{84AA21E7-6EE3-4BD0-83B2-A216235FE5B0}"/>
          </ac:spMkLst>
        </pc:spChg>
        <pc:spChg chg="add del mod">
          <ac:chgData name="Dave Glover (APEX)" userId="fc7c5a90-86aa-4465-976c-7ac5389836bc" providerId="ADAL" clId="{E6EAAD7E-D9DD-4391-9330-C1C88A0D3734}" dt="2018-10-08T03:44:16.152" v="675"/>
          <ac:spMkLst>
            <pc:docMk/>
            <pc:sldMk cId="148884166" sldId="256"/>
            <ac:spMk id="6" creationId="{BD0EA3D5-C853-42E5-AC5F-5230853A6A43}"/>
          </ac:spMkLst>
        </pc:spChg>
        <pc:spChg chg="add del">
          <ac:chgData name="Dave Glover (APEX)" userId="fc7c5a90-86aa-4465-976c-7ac5389836bc" providerId="ADAL" clId="{E6EAAD7E-D9DD-4391-9330-C1C88A0D3734}" dt="2018-10-08T03:42:59.259" v="669" actId="26606"/>
          <ac:spMkLst>
            <pc:docMk/>
            <pc:sldMk cId="148884166" sldId="256"/>
            <ac:spMk id="71" creationId="{1DB7C82F-AB7E-4F0C-B829-FA1B9C415180}"/>
          </ac:spMkLst>
        </pc:spChg>
        <pc:spChg chg="add del">
          <ac:chgData name="Dave Glover (APEX)" userId="fc7c5a90-86aa-4465-976c-7ac5389836bc" providerId="ADAL" clId="{E6EAAD7E-D9DD-4391-9330-C1C88A0D3734}" dt="2018-10-08T03:42:59.250" v="668" actId="26606"/>
          <ac:spMkLst>
            <pc:docMk/>
            <pc:sldMk cId="148884166" sldId="256"/>
            <ac:spMk id="135" creationId="{0BC9EFE1-D8CB-4668-9980-DB108327A794}"/>
          </ac:spMkLst>
        </pc:spChg>
        <pc:spChg chg="add del">
          <ac:chgData name="Dave Glover (APEX)" userId="fc7c5a90-86aa-4465-976c-7ac5389836bc" providerId="ADAL" clId="{E6EAAD7E-D9DD-4391-9330-C1C88A0D3734}" dt="2018-10-08T03:42:59.250" v="668" actId="26606"/>
          <ac:spMkLst>
            <pc:docMk/>
            <pc:sldMk cId="148884166" sldId="256"/>
            <ac:spMk id="139" creationId="{77DA6D33-2D62-458C-BF5D-DBF612FD557E}"/>
          </ac:spMkLst>
        </pc:spChg>
        <pc:spChg chg="add del">
          <ac:chgData name="Dave Glover (APEX)" userId="fc7c5a90-86aa-4465-976c-7ac5389836bc" providerId="ADAL" clId="{E6EAAD7E-D9DD-4391-9330-C1C88A0D3734}" dt="2018-10-08T03:44:16.152" v="675"/>
          <ac:spMkLst>
            <pc:docMk/>
            <pc:sldMk cId="148884166" sldId="256"/>
            <ac:spMk id="2052" creationId="{BCC55ACC-A2F6-403C-A3A4-D59B3734D45F}"/>
          </ac:spMkLst>
        </pc:spChg>
        <pc:picChg chg="add del">
          <ac:chgData name="Dave Glover (APEX)" userId="fc7c5a90-86aa-4465-976c-7ac5389836bc" providerId="ADAL" clId="{E6EAAD7E-D9DD-4391-9330-C1C88A0D3734}" dt="2018-10-08T03:42:13.106" v="662" actId="478"/>
          <ac:picMkLst>
            <pc:docMk/>
            <pc:sldMk cId="148884166" sldId="256"/>
            <ac:picMk id="4" creationId="{5BE6F80E-4DB4-4C82-A9B0-708CF327ABBA}"/>
          </ac:picMkLst>
        </pc:picChg>
        <pc:picChg chg="add del">
          <ac:chgData name="Dave Glover (APEX)" userId="fc7c5a90-86aa-4465-976c-7ac5389836bc" providerId="ADAL" clId="{E6EAAD7E-D9DD-4391-9330-C1C88A0D3734}" dt="2018-10-08T03:42:59.250" v="668" actId="26606"/>
          <ac:picMkLst>
            <pc:docMk/>
            <pc:sldMk cId="148884166" sldId="256"/>
            <ac:picMk id="137" creationId="{7CBAE1BD-B8E4-4029-8AA2-C77E4FED9864}"/>
          </ac:picMkLst>
        </pc:picChg>
        <pc:picChg chg="add mod">
          <ac:chgData name="Dave Glover (APEX)" userId="fc7c5a90-86aa-4465-976c-7ac5389836bc" providerId="ADAL" clId="{E6EAAD7E-D9DD-4391-9330-C1C88A0D3734}" dt="2018-10-08T03:42:59.259" v="669" actId="26606"/>
          <ac:picMkLst>
            <pc:docMk/>
            <pc:sldMk cId="148884166" sldId="256"/>
            <ac:picMk id="2050" creationId="{80A5438B-24CC-4AAD-900B-9173897FBA43}"/>
          </ac:picMkLst>
        </pc:picChg>
      </pc:sldChg>
      <pc:sldChg chg="add">
        <pc:chgData name="Dave Glover (APEX)" userId="fc7c5a90-86aa-4465-976c-7ac5389836bc" providerId="ADAL" clId="{E6EAAD7E-D9DD-4391-9330-C1C88A0D3734}" dt="2018-10-08T07:25:03.951" v="2164"/>
        <pc:sldMkLst>
          <pc:docMk/>
          <pc:sldMk cId="706088004" sldId="257"/>
        </pc:sldMkLst>
      </pc:sldChg>
      <pc:sldChg chg="addSp modSp mod ord setBg setClrOvrMap">
        <pc:chgData name="Dave Glover (APEX)" userId="fc7c5a90-86aa-4465-976c-7ac5389836bc" providerId="ADAL" clId="{E6EAAD7E-D9DD-4391-9330-C1C88A0D3734}" dt="2018-10-08T07:43:01.099" v="2273" actId="27636"/>
        <pc:sldMkLst>
          <pc:docMk/>
          <pc:sldMk cId="3513919969" sldId="258"/>
        </pc:sldMkLst>
        <pc:spChg chg="mod">
          <ac:chgData name="Dave Glover (APEX)" userId="fc7c5a90-86aa-4465-976c-7ac5389836bc" providerId="ADAL" clId="{E6EAAD7E-D9DD-4391-9330-C1C88A0D3734}" dt="2018-10-08T07:42:43.822" v="2270" actId="26606"/>
          <ac:spMkLst>
            <pc:docMk/>
            <pc:sldMk cId="3513919969" sldId="258"/>
            <ac:spMk id="2" creationId="{EEAF9A2E-5F9D-4AFC-8634-B1F3D9EB8BA1}"/>
          </ac:spMkLst>
        </pc:spChg>
        <pc:spChg chg="mod ord">
          <ac:chgData name="Dave Glover (APEX)" userId="fc7c5a90-86aa-4465-976c-7ac5389836bc" providerId="ADAL" clId="{E6EAAD7E-D9DD-4391-9330-C1C88A0D3734}" dt="2018-10-08T07:43:01.099" v="2273" actId="27636"/>
          <ac:spMkLst>
            <pc:docMk/>
            <pc:sldMk cId="3513919969" sldId="258"/>
            <ac:spMk id="3" creationId="{B407B9B2-7144-4436-9864-FB080A802F6F}"/>
          </ac:spMkLst>
        </pc:spChg>
        <pc:spChg chg="add mod">
          <ac:chgData name="Dave Glover (APEX)" userId="fc7c5a90-86aa-4465-976c-7ac5389836bc" providerId="ADAL" clId="{E6EAAD7E-D9DD-4391-9330-C1C88A0D3734}" dt="2018-10-08T07:42:43.822" v="2270" actId="26606"/>
          <ac:spMkLst>
            <pc:docMk/>
            <pc:sldMk cId="3513919969" sldId="258"/>
            <ac:spMk id="6" creationId="{8797D8B7-289D-4FF2-85CB-3420E211083C}"/>
          </ac:spMkLst>
        </pc:spChg>
        <pc:spChg chg="add">
          <ac:chgData name="Dave Glover (APEX)" userId="fc7c5a90-86aa-4465-976c-7ac5389836bc" providerId="ADAL" clId="{E6EAAD7E-D9DD-4391-9330-C1C88A0D3734}" dt="2018-10-08T07:42:43.822" v="2270" actId="26606"/>
          <ac:spMkLst>
            <pc:docMk/>
            <pc:sldMk cId="3513919969" sldId="258"/>
            <ac:spMk id="11" creationId="{56C20283-73E0-40EC-8AD8-057F581F64C2}"/>
          </ac:spMkLst>
        </pc:spChg>
        <pc:spChg chg="add">
          <ac:chgData name="Dave Glover (APEX)" userId="fc7c5a90-86aa-4465-976c-7ac5389836bc" providerId="ADAL" clId="{E6EAAD7E-D9DD-4391-9330-C1C88A0D3734}" dt="2018-10-08T07:42:43.822" v="2270" actId="26606"/>
          <ac:spMkLst>
            <pc:docMk/>
            <pc:sldMk cId="3513919969" sldId="258"/>
            <ac:spMk id="13" creationId="{3FCC729B-E528-40C3-82D3-BA4375575E87}"/>
          </ac:spMkLst>
        </pc:spChg>
        <pc:spChg chg="add">
          <ac:chgData name="Dave Glover (APEX)" userId="fc7c5a90-86aa-4465-976c-7ac5389836bc" providerId="ADAL" clId="{E6EAAD7E-D9DD-4391-9330-C1C88A0D3734}" dt="2018-10-08T07:42:43.822" v="2270" actId="26606"/>
          <ac:spMkLst>
            <pc:docMk/>
            <pc:sldMk cId="3513919969" sldId="258"/>
            <ac:spMk id="15" creationId="{58F1FB8D-1842-4A04-998D-6CF047AB2790}"/>
          </ac:spMkLst>
        </pc:spChg>
        <pc:picChg chg="add mod">
          <ac:chgData name="Dave Glover (APEX)" userId="fc7c5a90-86aa-4465-976c-7ac5389836bc" providerId="ADAL" clId="{E6EAAD7E-D9DD-4391-9330-C1C88A0D3734}" dt="2018-10-08T07:42:43.822" v="2270" actId="26606"/>
          <ac:picMkLst>
            <pc:docMk/>
            <pc:sldMk cId="3513919969" sldId="258"/>
            <ac:picMk id="5" creationId="{313DB6A6-65CC-47A1-B1C3-8666E0E15FDB}"/>
          </ac:picMkLst>
        </pc:picChg>
      </pc:sldChg>
      <pc:sldChg chg="addSp delSp modSp add mod setBg setClrOvrMap">
        <pc:chgData name="Dave Glover (APEX)" userId="fc7c5a90-86aa-4465-976c-7ac5389836bc" providerId="ADAL" clId="{E6EAAD7E-D9DD-4391-9330-C1C88A0D3734}" dt="2018-10-08T07:45:23.311" v="2314" actId="1076"/>
        <pc:sldMkLst>
          <pc:docMk/>
          <pc:sldMk cId="2259463919" sldId="260"/>
        </pc:sldMkLst>
        <pc:spChg chg="mod">
          <ac:chgData name="Dave Glover (APEX)" userId="fc7c5a90-86aa-4465-976c-7ac5389836bc" providerId="ADAL" clId="{E6EAAD7E-D9DD-4391-9330-C1C88A0D3734}" dt="2018-10-08T07:44:48.489" v="2300" actId="1076"/>
          <ac:spMkLst>
            <pc:docMk/>
            <pc:sldMk cId="2259463919" sldId="260"/>
            <ac:spMk id="2" creationId="{559EA94A-BFF2-4EF3-A92A-1BED4EDFCE8B}"/>
          </ac:spMkLst>
        </pc:spChg>
        <pc:spChg chg="mod">
          <ac:chgData name="Dave Glover (APEX)" userId="fc7c5a90-86aa-4465-976c-7ac5389836bc" providerId="ADAL" clId="{E6EAAD7E-D9DD-4391-9330-C1C88A0D3734}" dt="2018-10-08T07:45:23.311" v="2314" actId="1076"/>
          <ac:spMkLst>
            <pc:docMk/>
            <pc:sldMk cId="2259463919" sldId="260"/>
            <ac:spMk id="3" creationId="{6F6EB69F-1DAA-4D1B-8570-35F177580FD6}"/>
          </ac:spMkLst>
        </pc:spChg>
        <pc:spChg chg="add del mod">
          <ac:chgData name="Dave Glover (APEX)" userId="fc7c5a90-86aa-4465-976c-7ac5389836bc" providerId="ADAL" clId="{E6EAAD7E-D9DD-4391-9330-C1C88A0D3734}" dt="2018-10-08T07:30:18.315" v="2189"/>
          <ac:spMkLst>
            <pc:docMk/>
            <pc:sldMk cId="2259463919" sldId="260"/>
            <ac:spMk id="4" creationId="{F9339EFB-8D3A-44D7-BF3A-AB1012B301E3}"/>
          </ac:spMkLst>
        </pc:spChg>
        <pc:spChg chg="add del mod">
          <ac:chgData name="Dave Glover (APEX)" userId="fc7c5a90-86aa-4465-976c-7ac5389836bc" providerId="ADAL" clId="{E6EAAD7E-D9DD-4391-9330-C1C88A0D3734}" dt="2018-10-08T07:30:18.315" v="2189"/>
          <ac:spMkLst>
            <pc:docMk/>
            <pc:sldMk cId="2259463919" sldId="260"/>
            <ac:spMk id="5" creationId="{FAEA9C07-4571-4CBE-A88A-CEBB333D51C5}"/>
          </ac:spMkLst>
        </pc:spChg>
        <pc:spChg chg="add del mod">
          <ac:chgData name="Dave Glover (APEX)" userId="fc7c5a90-86aa-4465-976c-7ac5389836bc" providerId="ADAL" clId="{E6EAAD7E-D9DD-4391-9330-C1C88A0D3734}" dt="2018-10-08T07:40:23.362" v="2258" actId="931"/>
          <ac:spMkLst>
            <pc:docMk/>
            <pc:sldMk cId="2259463919" sldId="260"/>
            <ac:spMk id="8" creationId="{F12203B2-61DE-4D18-84DD-11151CFC73A0}"/>
          </ac:spMkLst>
        </pc:spChg>
        <pc:spChg chg="add mod">
          <ac:chgData name="Dave Glover (APEX)" userId="fc7c5a90-86aa-4465-976c-7ac5389836bc" providerId="ADAL" clId="{E6EAAD7E-D9DD-4391-9330-C1C88A0D3734}" dt="2018-10-08T07:40:48.011" v="2260" actId="26606"/>
          <ac:spMkLst>
            <pc:docMk/>
            <pc:sldMk cId="2259463919" sldId="260"/>
            <ac:spMk id="11" creationId="{ACCD76F9-F48D-4DED-8321-3BCA6A54A197}"/>
          </ac:spMkLst>
        </pc:spChg>
        <pc:spChg chg="add">
          <ac:chgData name="Dave Glover (APEX)" userId="fc7c5a90-86aa-4465-976c-7ac5389836bc" providerId="ADAL" clId="{E6EAAD7E-D9DD-4391-9330-C1C88A0D3734}" dt="2018-10-08T07:40:48.011" v="2260" actId="26606"/>
          <ac:spMkLst>
            <pc:docMk/>
            <pc:sldMk cId="2259463919" sldId="260"/>
            <ac:spMk id="16" creationId="{CF62D2A7-8207-488C-9F46-316BA81A16C8}"/>
          </ac:spMkLst>
        </pc:spChg>
        <pc:picChg chg="add del mod">
          <ac:chgData name="Dave Glover (APEX)" userId="fc7c5a90-86aa-4465-976c-7ac5389836bc" providerId="ADAL" clId="{E6EAAD7E-D9DD-4391-9330-C1C88A0D3734}" dt="2018-10-08T07:40:23.362" v="2258" actId="931"/>
          <ac:picMkLst>
            <pc:docMk/>
            <pc:sldMk cId="2259463919" sldId="260"/>
            <ac:picMk id="7" creationId="{46E9812F-86B3-4165-9775-3374B375A775}"/>
          </ac:picMkLst>
        </pc:picChg>
        <pc:picChg chg="add mod">
          <ac:chgData name="Dave Glover (APEX)" userId="fc7c5a90-86aa-4465-976c-7ac5389836bc" providerId="ADAL" clId="{E6EAAD7E-D9DD-4391-9330-C1C88A0D3734}" dt="2018-10-08T07:40:48.011" v="2260" actId="26606"/>
          <ac:picMkLst>
            <pc:docMk/>
            <pc:sldMk cId="2259463919" sldId="260"/>
            <ac:picMk id="10" creationId="{BF16F483-F96B-462C-B500-0B6CBDFB397B}"/>
          </ac:picMkLst>
        </pc:picChg>
      </pc:sldChg>
      <pc:sldChg chg="modSp add">
        <pc:chgData name="Dave Glover (APEX)" userId="fc7c5a90-86aa-4465-976c-7ac5389836bc" providerId="ADAL" clId="{E6EAAD7E-D9DD-4391-9330-C1C88A0D3734}" dt="2018-10-08T00:56:29.891" v="284"/>
        <pc:sldMkLst>
          <pc:docMk/>
          <pc:sldMk cId="2443372132" sldId="261"/>
        </pc:sldMkLst>
        <pc:spChg chg="mod">
          <ac:chgData name="Dave Glover (APEX)" userId="fc7c5a90-86aa-4465-976c-7ac5389836bc" providerId="ADAL" clId="{E6EAAD7E-D9DD-4391-9330-C1C88A0D3734}" dt="2018-10-08T00:56:29.891" v="284"/>
          <ac:spMkLst>
            <pc:docMk/>
            <pc:sldMk cId="2443372132" sldId="261"/>
            <ac:spMk id="3" creationId="{FC22CE08-63C1-4A5B-A959-A93B008FF7AC}"/>
          </ac:spMkLst>
        </pc:spChg>
      </pc:sldChg>
      <pc:sldChg chg="addSp delSp modSp add mod ord setBg">
        <pc:chgData name="Dave Glover (APEX)" userId="fc7c5a90-86aa-4465-976c-7ac5389836bc" providerId="ADAL" clId="{E6EAAD7E-D9DD-4391-9330-C1C88A0D3734}" dt="2018-10-08T07:44:09.467" v="2298" actId="20577"/>
        <pc:sldMkLst>
          <pc:docMk/>
          <pc:sldMk cId="2308118656" sldId="262"/>
        </pc:sldMkLst>
        <pc:spChg chg="del">
          <ac:chgData name="Dave Glover (APEX)" userId="fc7c5a90-86aa-4465-976c-7ac5389836bc" providerId="ADAL" clId="{E6EAAD7E-D9DD-4391-9330-C1C88A0D3734}" dt="2018-10-08T01:52:05.966" v="423"/>
          <ac:spMkLst>
            <pc:docMk/>
            <pc:sldMk cId="2308118656" sldId="262"/>
            <ac:spMk id="2" creationId="{4E5D9375-AB17-432D-96D9-E520130545D0}"/>
          </ac:spMkLst>
        </pc:spChg>
        <pc:spChg chg="add del">
          <ac:chgData name="Dave Glover (APEX)" userId="fc7c5a90-86aa-4465-976c-7ac5389836bc" providerId="ADAL" clId="{E6EAAD7E-D9DD-4391-9330-C1C88A0D3734}" dt="2018-10-08T01:51:52.726" v="422"/>
          <ac:spMkLst>
            <pc:docMk/>
            <pc:sldMk cId="2308118656" sldId="262"/>
            <ac:spMk id="3" creationId="{7C1A0A36-929A-4CB1-9BC7-A5F86F414A80}"/>
          </ac:spMkLst>
        </pc:spChg>
        <pc:spChg chg="add del mod">
          <ac:chgData name="Dave Glover (APEX)" userId="fc7c5a90-86aa-4465-976c-7ac5389836bc" providerId="ADAL" clId="{E6EAAD7E-D9DD-4391-9330-C1C88A0D3734}" dt="2018-10-08T01:51:44.059" v="421"/>
          <ac:spMkLst>
            <pc:docMk/>
            <pc:sldMk cId="2308118656" sldId="262"/>
            <ac:spMk id="4" creationId="{0C741DCF-71FC-4AF5-9CC3-5594718A0708}"/>
          </ac:spMkLst>
        </pc:spChg>
        <pc:spChg chg="add del mod">
          <ac:chgData name="Dave Glover (APEX)" userId="fc7c5a90-86aa-4465-976c-7ac5389836bc" providerId="ADAL" clId="{E6EAAD7E-D9DD-4391-9330-C1C88A0D3734}" dt="2018-10-08T01:52:05.966" v="423"/>
          <ac:spMkLst>
            <pc:docMk/>
            <pc:sldMk cId="2308118656" sldId="262"/>
            <ac:spMk id="5" creationId="{15F88AC7-7379-4C56-B13C-319E3937A9A2}"/>
          </ac:spMkLst>
        </pc:spChg>
        <pc:spChg chg="add mod">
          <ac:chgData name="Dave Glover (APEX)" userId="fc7c5a90-86aa-4465-976c-7ac5389836bc" providerId="ADAL" clId="{E6EAAD7E-D9DD-4391-9330-C1C88A0D3734}" dt="2018-10-08T01:55:22.437" v="593" actId="6549"/>
          <ac:spMkLst>
            <pc:docMk/>
            <pc:sldMk cId="2308118656" sldId="262"/>
            <ac:spMk id="6" creationId="{5F02AA28-908E-42C4-9D39-3D0111991651}"/>
          </ac:spMkLst>
        </pc:spChg>
        <pc:spChg chg="add del mod">
          <ac:chgData name="Dave Glover (APEX)" userId="fc7c5a90-86aa-4465-976c-7ac5389836bc" providerId="ADAL" clId="{E6EAAD7E-D9DD-4391-9330-C1C88A0D3734}" dt="2018-10-08T01:52:08.134" v="424"/>
          <ac:spMkLst>
            <pc:docMk/>
            <pc:sldMk cId="2308118656" sldId="262"/>
            <ac:spMk id="7" creationId="{AA922401-A931-4ACF-9404-2AA7F24FC036}"/>
          </ac:spMkLst>
        </pc:spChg>
        <pc:spChg chg="add del mod">
          <ac:chgData name="Dave Glover (APEX)" userId="fc7c5a90-86aa-4465-976c-7ac5389836bc" providerId="ADAL" clId="{E6EAAD7E-D9DD-4391-9330-C1C88A0D3734}" dt="2018-10-08T01:52:39.062" v="427"/>
          <ac:spMkLst>
            <pc:docMk/>
            <pc:sldMk cId="2308118656" sldId="262"/>
            <ac:spMk id="8" creationId="{17EDD761-4DCC-44FB-A6D1-8003411A2A10}"/>
          </ac:spMkLst>
        </pc:spChg>
        <pc:spChg chg="add del mod">
          <ac:chgData name="Dave Glover (APEX)" userId="fc7c5a90-86aa-4465-976c-7ac5389836bc" providerId="ADAL" clId="{E6EAAD7E-D9DD-4391-9330-C1C88A0D3734}" dt="2018-10-08T01:55:03.625" v="562" actId="26606"/>
          <ac:spMkLst>
            <pc:docMk/>
            <pc:sldMk cId="2308118656" sldId="262"/>
            <ac:spMk id="11" creationId="{94E401AF-EB69-40D1-B849-164652B678D9}"/>
          </ac:spMkLst>
        </pc:spChg>
        <pc:spChg chg="add">
          <ac:chgData name="Dave Glover (APEX)" userId="fc7c5a90-86aa-4465-976c-7ac5389836bc" providerId="ADAL" clId="{E6EAAD7E-D9DD-4391-9330-C1C88A0D3734}" dt="2018-10-08T01:55:03.625" v="562" actId="26606"/>
          <ac:spMkLst>
            <pc:docMk/>
            <pc:sldMk cId="2308118656" sldId="262"/>
            <ac:spMk id="16" creationId="{867D4867-5BA7-4462-B2F6-A23F4A622AA7}"/>
          </ac:spMkLst>
        </pc:spChg>
        <pc:spChg chg="add del">
          <ac:chgData name="Dave Glover (APEX)" userId="fc7c5a90-86aa-4465-976c-7ac5389836bc" providerId="ADAL" clId="{E6EAAD7E-D9DD-4391-9330-C1C88A0D3734}" dt="2018-10-08T01:55:03.614" v="561" actId="26606"/>
          <ac:spMkLst>
            <pc:docMk/>
            <pc:sldMk cId="2308118656" sldId="262"/>
            <ac:spMk id="18" creationId="{867D4867-5BA7-4462-B2F6-A23F4A622AA7}"/>
          </ac:spMkLst>
        </pc:spChg>
        <pc:spChg chg="add mod">
          <ac:chgData name="Dave Glover (APEX)" userId="fc7c5a90-86aa-4465-976c-7ac5389836bc" providerId="ADAL" clId="{E6EAAD7E-D9DD-4391-9330-C1C88A0D3734}" dt="2018-10-08T07:44:09.467" v="2298" actId="20577"/>
          <ac:spMkLst>
            <pc:docMk/>
            <pc:sldMk cId="2308118656" sldId="262"/>
            <ac:spMk id="20" creationId="{94E401AF-EB69-40D1-B849-164652B678D9}"/>
          </ac:spMkLst>
        </pc:spChg>
        <pc:graphicFrameChg chg="add del">
          <ac:chgData name="Dave Glover (APEX)" userId="fc7c5a90-86aa-4465-976c-7ac5389836bc" providerId="ADAL" clId="{E6EAAD7E-D9DD-4391-9330-C1C88A0D3734}" dt="2018-10-08T01:55:03.614" v="561" actId="26606"/>
          <ac:graphicFrameMkLst>
            <pc:docMk/>
            <pc:sldMk cId="2308118656" sldId="262"/>
            <ac:graphicFrameMk id="13" creationId="{2FE36DA0-62A0-4EAD-9934-64863AB515A0}"/>
          </ac:graphicFrameMkLst>
        </pc:graphicFrameChg>
        <pc:picChg chg="add del">
          <ac:chgData name="Dave Glover (APEX)" userId="fc7c5a90-86aa-4465-976c-7ac5389836bc" providerId="ADAL" clId="{E6EAAD7E-D9DD-4391-9330-C1C88A0D3734}" dt="2018-10-08T01:52:36.040" v="426"/>
          <ac:picMkLst>
            <pc:docMk/>
            <pc:sldMk cId="2308118656" sldId="262"/>
            <ac:picMk id="9" creationId="{3D97BB9E-E0C6-4E82-AB81-AA5769D5620C}"/>
          </ac:picMkLst>
        </pc:picChg>
        <pc:picChg chg="add mod modCrop">
          <ac:chgData name="Dave Glover (APEX)" userId="fc7c5a90-86aa-4465-976c-7ac5389836bc" providerId="ADAL" clId="{E6EAAD7E-D9DD-4391-9330-C1C88A0D3734}" dt="2018-10-08T01:56:51.137" v="658" actId="1076"/>
          <ac:picMkLst>
            <pc:docMk/>
            <pc:sldMk cId="2308118656" sldId="262"/>
            <ac:picMk id="10" creationId="{C084B112-F791-43B7-9CDF-022673CCC2D7}"/>
          </ac:picMkLst>
        </pc:picChg>
      </pc:sldChg>
      <pc:sldChg chg="addSp modSp add mod ord setBg setClrOvrMap">
        <pc:chgData name="Dave Glover (APEX)" userId="fc7c5a90-86aa-4465-976c-7ac5389836bc" providerId="ADAL" clId="{E6EAAD7E-D9DD-4391-9330-C1C88A0D3734}" dt="2018-10-08T07:42:01.617" v="2266" actId="27636"/>
        <pc:sldMkLst>
          <pc:docMk/>
          <pc:sldMk cId="3133644197" sldId="264"/>
        </pc:sldMkLst>
        <pc:spChg chg="mod">
          <ac:chgData name="Dave Glover (APEX)" userId="fc7c5a90-86aa-4465-976c-7ac5389836bc" providerId="ADAL" clId="{E6EAAD7E-D9DD-4391-9330-C1C88A0D3734}" dt="2018-10-08T07:41:42.479" v="2262" actId="26606"/>
          <ac:spMkLst>
            <pc:docMk/>
            <pc:sldMk cId="3133644197" sldId="264"/>
            <ac:spMk id="2" creationId="{291D8A62-B8DD-489E-B6CE-4A107EEF2395}"/>
          </ac:spMkLst>
        </pc:spChg>
        <pc:spChg chg="mod">
          <ac:chgData name="Dave Glover (APEX)" userId="fc7c5a90-86aa-4465-976c-7ac5389836bc" providerId="ADAL" clId="{E6EAAD7E-D9DD-4391-9330-C1C88A0D3734}" dt="2018-10-08T07:42:01.617" v="2266" actId="27636"/>
          <ac:spMkLst>
            <pc:docMk/>
            <pc:sldMk cId="3133644197" sldId="264"/>
            <ac:spMk id="3" creationId="{CFE5260D-6312-4FC2-A3C1-28CB98DF9380}"/>
          </ac:spMkLst>
        </pc:spChg>
        <pc:spChg chg="add mod">
          <ac:chgData name="Dave Glover (APEX)" userId="fc7c5a90-86aa-4465-976c-7ac5389836bc" providerId="ADAL" clId="{E6EAAD7E-D9DD-4391-9330-C1C88A0D3734}" dt="2018-10-08T07:41:42.479" v="2262" actId="26606"/>
          <ac:spMkLst>
            <pc:docMk/>
            <pc:sldMk cId="3133644197" sldId="264"/>
            <ac:spMk id="6" creationId="{9982DFEE-3614-4787-8FA3-EC49D1505B52}"/>
          </ac:spMkLst>
        </pc:spChg>
        <pc:spChg chg="add">
          <ac:chgData name="Dave Glover (APEX)" userId="fc7c5a90-86aa-4465-976c-7ac5389836bc" providerId="ADAL" clId="{E6EAAD7E-D9DD-4391-9330-C1C88A0D3734}" dt="2018-10-08T07:41:42.479" v="2262" actId="26606"/>
          <ac:spMkLst>
            <pc:docMk/>
            <pc:sldMk cId="3133644197" sldId="264"/>
            <ac:spMk id="11" creationId="{CF62D2A7-8207-488C-9F46-316BA81A16C8}"/>
          </ac:spMkLst>
        </pc:spChg>
        <pc:picChg chg="add mod">
          <ac:chgData name="Dave Glover (APEX)" userId="fc7c5a90-86aa-4465-976c-7ac5389836bc" providerId="ADAL" clId="{E6EAAD7E-D9DD-4391-9330-C1C88A0D3734}" dt="2018-10-08T07:41:42.479" v="2262" actId="26606"/>
          <ac:picMkLst>
            <pc:docMk/>
            <pc:sldMk cId="3133644197" sldId="264"/>
            <ac:picMk id="5" creationId="{48246FEC-47B1-47A4-A968-6D61C3AC7E13}"/>
          </ac:picMkLst>
        </pc:picChg>
      </pc:sldChg>
      <pc:sldChg chg="addSp modSp add mod ord setBg setClrOvrMap">
        <pc:chgData name="Dave Glover (APEX)" userId="fc7c5a90-86aa-4465-976c-7ac5389836bc" providerId="ADAL" clId="{E6EAAD7E-D9DD-4391-9330-C1C88A0D3734}" dt="2018-10-08T07:46:45.087" v="2364" actId="404"/>
        <pc:sldMkLst>
          <pc:docMk/>
          <pc:sldMk cId="4247912745" sldId="265"/>
        </pc:sldMkLst>
        <pc:spChg chg="mod">
          <ac:chgData name="Dave Glover (APEX)" userId="fc7c5a90-86aa-4465-976c-7ac5389836bc" providerId="ADAL" clId="{E6EAAD7E-D9DD-4391-9330-C1C88A0D3734}" dt="2018-10-08T07:46:34.982" v="2360" actId="26606"/>
          <ac:spMkLst>
            <pc:docMk/>
            <pc:sldMk cId="4247912745" sldId="265"/>
            <ac:spMk id="2" creationId="{E982A94C-0025-4F89-A22F-7CF7AC12498B}"/>
          </ac:spMkLst>
        </pc:spChg>
        <pc:spChg chg="mod">
          <ac:chgData name="Dave Glover (APEX)" userId="fc7c5a90-86aa-4465-976c-7ac5389836bc" providerId="ADAL" clId="{E6EAAD7E-D9DD-4391-9330-C1C88A0D3734}" dt="2018-10-08T07:46:45.087" v="2364" actId="404"/>
          <ac:spMkLst>
            <pc:docMk/>
            <pc:sldMk cId="4247912745" sldId="265"/>
            <ac:spMk id="3" creationId="{30D78B89-0D12-4D4A-ACB5-CE6804E4C130}"/>
          </ac:spMkLst>
        </pc:spChg>
        <pc:spChg chg="add mod">
          <ac:chgData name="Dave Glover (APEX)" userId="fc7c5a90-86aa-4465-976c-7ac5389836bc" providerId="ADAL" clId="{E6EAAD7E-D9DD-4391-9330-C1C88A0D3734}" dt="2018-10-08T07:46:34.982" v="2360" actId="26606"/>
          <ac:spMkLst>
            <pc:docMk/>
            <pc:sldMk cId="4247912745" sldId="265"/>
            <ac:spMk id="6" creationId="{EEB7060A-9B50-430B-953D-A5F4FF750425}"/>
          </ac:spMkLst>
        </pc:spChg>
        <pc:spChg chg="add">
          <ac:chgData name="Dave Glover (APEX)" userId="fc7c5a90-86aa-4465-976c-7ac5389836bc" providerId="ADAL" clId="{E6EAAD7E-D9DD-4391-9330-C1C88A0D3734}" dt="2018-10-08T07:46:34.982" v="2360" actId="26606"/>
          <ac:spMkLst>
            <pc:docMk/>
            <pc:sldMk cId="4247912745" sldId="265"/>
            <ac:spMk id="11" creationId="{CF62D2A7-8207-488C-9F46-316BA81A16C8}"/>
          </ac:spMkLst>
        </pc:spChg>
        <pc:picChg chg="add mod">
          <ac:chgData name="Dave Glover (APEX)" userId="fc7c5a90-86aa-4465-976c-7ac5389836bc" providerId="ADAL" clId="{E6EAAD7E-D9DD-4391-9330-C1C88A0D3734}" dt="2018-10-08T07:46:34.982" v="2360" actId="26606"/>
          <ac:picMkLst>
            <pc:docMk/>
            <pc:sldMk cId="4247912745" sldId="265"/>
            <ac:picMk id="5" creationId="{3F34E61B-6910-4FA3-85FB-53B7F20DE612}"/>
          </ac:picMkLst>
        </pc:picChg>
      </pc:sldChg>
      <pc:sldChg chg="addSp delSp modSp add mod setBg setClrOvrMap">
        <pc:chgData name="Dave Glover (APEX)" userId="fc7c5a90-86aa-4465-976c-7ac5389836bc" providerId="ADAL" clId="{E6EAAD7E-D9DD-4391-9330-C1C88A0D3734}" dt="2018-10-08T07:45:56.044" v="2356" actId="313"/>
        <pc:sldMkLst>
          <pc:docMk/>
          <pc:sldMk cId="3761297976" sldId="266"/>
        </pc:sldMkLst>
        <pc:spChg chg="mod">
          <ac:chgData name="Dave Glover (APEX)" userId="fc7c5a90-86aa-4465-976c-7ac5389836bc" providerId="ADAL" clId="{E6EAAD7E-D9DD-4391-9330-C1C88A0D3734}" dt="2018-10-08T07:38:44.164" v="2256" actId="26606"/>
          <ac:spMkLst>
            <pc:docMk/>
            <pc:sldMk cId="3761297976" sldId="266"/>
            <ac:spMk id="2" creationId="{F881088E-96B9-4F73-9DC0-4AC81B5D1028}"/>
          </ac:spMkLst>
        </pc:spChg>
        <pc:spChg chg="mod ord">
          <ac:chgData name="Dave Glover (APEX)" userId="fc7c5a90-86aa-4465-976c-7ac5389836bc" providerId="ADAL" clId="{E6EAAD7E-D9DD-4391-9330-C1C88A0D3734}" dt="2018-10-08T07:45:56.044" v="2356" actId="313"/>
          <ac:spMkLst>
            <pc:docMk/>
            <pc:sldMk cId="3761297976" sldId="266"/>
            <ac:spMk id="3" creationId="{5746EFE0-ABE3-4315-8A22-600FE2F0F24A}"/>
          </ac:spMkLst>
        </pc:spChg>
        <pc:spChg chg="add del mod">
          <ac:chgData name="Dave Glover (APEX)" userId="fc7c5a90-86aa-4465-976c-7ac5389836bc" providerId="ADAL" clId="{E6EAAD7E-D9DD-4391-9330-C1C88A0D3734}" dt="2018-10-08T06:26:22.391" v="1789"/>
          <ac:spMkLst>
            <pc:docMk/>
            <pc:sldMk cId="3761297976" sldId="266"/>
            <ac:spMk id="4" creationId="{714CE6FA-CC02-4103-838C-3BFA9DE34CE8}"/>
          </ac:spMkLst>
        </pc:spChg>
        <pc:spChg chg="add del mod">
          <ac:chgData name="Dave Glover (APEX)" userId="fc7c5a90-86aa-4465-976c-7ac5389836bc" providerId="ADAL" clId="{E6EAAD7E-D9DD-4391-9330-C1C88A0D3734}" dt="2018-10-08T06:26:22.391" v="1789"/>
          <ac:spMkLst>
            <pc:docMk/>
            <pc:sldMk cId="3761297976" sldId="266"/>
            <ac:spMk id="5" creationId="{3DCA4C6E-E021-47CE-9569-6765D736225F}"/>
          </ac:spMkLst>
        </pc:spChg>
        <pc:spChg chg="add mod">
          <ac:chgData name="Dave Glover (APEX)" userId="fc7c5a90-86aa-4465-976c-7ac5389836bc" providerId="ADAL" clId="{E6EAAD7E-D9DD-4391-9330-C1C88A0D3734}" dt="2018-10-08T07:38:44.164" v="2256" actId="26606"/>
          <ac:spMkLst>
            <pc:docMk/>
            <pc:sldMk cId="3761297976" sldId="266"/>
            <ac:spMk id="8" creationId="{71613CA8-B557-45E8-A2C8-F33F9D721A19}"/>
          </ac:spMkLst>
        </pc:spChg>
        <pc:spChg chg="add del">
          <ac:chgData name="Dave Glover (APEX)" userId="fc7c5a90-86aa-4465-976c-7ac5389836bc" providerId="ADAL" clId="{E6EAAD7E-D9DD-4391-9330-C1C88A0D3734}" dt="2018-10-08T07:37:42.041" v="2240" actId="26606"/>
          <ac:spMkLst>
            <pc:docMk/>
            <pc:sldMk cId="3761297976" sldId="266"/>
            <ac:spMk id="13" creationId="{AFA67CD3-AB4E-4A7A-BEB8-53C445D8C44E}"/>
          </ac:spMkLst>
        </pc:spChg>
        <pc:spChg chg="add del">
          <ac:chgData name="Dave Glover (APEX)" userId="fc7c5a90-86aa-4465-976c-7ac5389836bc" providerId="ADAL" clId="{E6EAAD7E-D9DD-4391-9330-C1C88A0D3734}" dt="2018-10-08T07:37:42.041" v="2240" actId="26606"/>
          <ac:spMkLst>
            <pc:docMk/>
            <pc:sldMk cId="3761297976" sldId="266"/>
            <ac:spMk id="17" creationId="{339C8D78-A644-462F-B674-F440635E5353}"/>
          </ac:spMkLst>
        </pc:spChg>
        <pc:spChg chg="add del">
          <ac:chgData name="Dave Glover (APEX)" userId="fc7c5a90-86aa-4465-976c-7ac5389836bc" providerId="ADAL" clId="{E6EAAD7E-D9DD-4391-9330-C1C88A0D3734}" dt="2018-10-08T07:38:44.164" v="2256" actId="26606"/>
          <ac:spMkLst>
            <pc:docMk/>
            <pc:sldMk cId="3761297976" sldId="266"/>
            <ac:spMk id="19" creationId="{CF62D2A7-8207-488C-9F46-316BA81A16C8}"/>
          </ac:spMkLst>
        </pc:spChg>
        <pc:spChg chg="add del">
          <ac:chgData name="Dave Glover (APEX)" userId="fc7c5a90-86aa-4465-976c-7ac5389836bc" providerId="ADAL" clId="{E6EAAD7E-D9DD-4391-9330-C1C88A0D3734}" dt="2018-10-08T07:38:44.164" v="2256" actId="26606"/>
          <ac:spMkLst>
            <pc:docMk/>
            <pc:sldMk cId="3761297976" sldId="266"/>
            <ac:spMk id="20" creationId="{52AC6D7F-F068-4E11-BB06-F601D89BB980}"/>
          </ac:spMkLst>
        </pc:spChg>
        <pc:spChg chg="add del">
          <ac:chgData name="Dave Glover (APEX)" userId="fc7c5a90-86aa-4465-976c-7ac5389836bc" providerId="ADAL" clId="{E6EAAD7E-D9DD-4391-9330-C1C88A0D3734}" dt="2018-10-08T07:38:30.727" v="2247" actId="26606"/>
          <ac:spMkLst>
            <pc:docMk/>
            <pc:sldMk cId="3761297976" sldId="266"/>
            <ac:spMk id="22" creationId="{4038CB10-1F5C-4D54-9DF7-12586DE5B007}"/>
          </ac:spMkLst>
        </pc:spChg>
        <pc:spChg chg="add del">
          <ac:chgData name="Dave Glover (APEX)" userId="fc7c5a90-86aa-4465-976c-7ac5389836bc" providerId="ADAL" clId="{E6EAAD7E-D9DD-4391-9330-C1C88A0D3734}" dt="2018-10-08T07:38:30.727" v="2247" actId="26606"/>
          <ac:spMkLst>
            <pc:docMk/>
            <pc:sldMk cId="3761297976" sldId="266"/>
            <ac:spMk id="23" creationId="{73ED6512-6858-4552-B699-9A97FE9A4EA2}"/>
          </ac:spMkLst>
        </pc:spChg>
        <pc:spChg chg="add del">
          <ac:chgData name="Dave Glover (APEX)" userId="fc7c5a90-86aa-4465-976c-7ac5389836bc" providerId="ADAL" clId="{E6EAAD7E-D9DD-4391-9330-C1C88A0D3734}" dt="2018-10-08T07:38:29.558" v="2243" actId="26606"/>
          <ac:spMkLst>
            <pc:docMk/>
            <pc:sldMk cId="3761297976" sldId="266"/>
            <ac:spMk id="25" creationId="{4F74D28C-3268-4E35-8EE1-D92CB4A85A7D}"/>
          </ac:spMkLst>
        </pc:spChg>
        <pc:spChg chg="add del">
          <ac:chgData name="Dave Glover (APEX)" userId="fc7c5a90-86aa-4465-976c-7ac5389836bc" providerId="ADAL" clId="{E6EAAD7E-D9DD-4391-9330-C1C88A0D3734}" dt="2018-10-08T07:38:33.833" v="2249" actId="26606"/>
          <ac:spMkLst>
            <pc:docMk/>
            <pc:sldMk cId="3761297976" sldId="266"/>
            <ac:spMk id="26" creationId="{AFA67CD3-AB4E-4A7A-BEB8-53C445D8C44E}"/>
          </ac:spMkLst>
        </pc:spChg>
        <pc:spChg chg="add del">
          <ac:chgData name="Dave Glover (APEX)" userId="fc7c5a90-86aa-4465-976c-7ac5389836bc" providerId="ADAL" clId="{E6EAAD7E-D9DD-4391-9330-C1C88A0D3734}" dt="2018-10-08T07:38:29.558" v="2243" actId="26606"/>
          <ac:spMkLst>
            <pc:docMk/>
            <pc:sldMk cId="3761297976" sldId="266"/>
            <ac:spMk id="27" creationId="{58D44E42-C462-4105-BC86-FE75B4E3C4AF}"/>
          </ac:spMkLst>
        </pc:spChg>
        <pc:spChg chg="add del">
          <ac:chgData name="Dave Glover (APEX)" userId="fc7c5a90-86aa-4465-976c-7ac5389836bc" providerId="ADAL" clId="{E6EAAD7E-D9DD-4391-9330-C1C88A0D3734}" dt="2018-10-08T07:38:33.833" v="2249" actId="26606"/>
          <ac:spMkLst>
            <pc:docMk/>
            <pc:sldMk cId="3761297976" sldId="266"/>
            <ac:spMk id="29" creationId="{339C8D78-A644-462F-B674-F440635E5353}"/>
          </ac:spMkLst>
        </pc:spChg>
        <pc:spChg chg="add del">
          <ac:chgData name="Dave Glover (APEX)" userId="fc7c5a90-86aa-4465-976c-7ac5389836bc" providerId="ADAL" clId="{E6EAAD7E-D9DD-4391-9330-C1C88A0D3734}" dt="2018-10-08T07:38:36.573" v="2251" actId="26606"/>
          <ac:spMkLst>
            <pc:docMk/>
            <pc:sldMk cId="3761297976" sldId="266"/>
            <ac:spMk id="31" creationId="{68A4132F-DEC6-4332-A00C-A11AD4519B6C}"/>
          </ac:spMkLst>
        </pc:spChg>
        <pc:spChg chg="add del">
          <ac:chgData name="Dave Glover (APEX)" userId="fc7c5a90-86aa-4465-976c-7ac5389836bc" providerId="ADAL" clId="{E6EAAD7E-D9DD-4391-9330-C1C88A0D3734}" dt="2018-10-08T07:38:36.573" v="2251" actId="26606"/>
          <ac:spMkLst>
            <pc:docMk/>
            <pc:sldMk cId="3761297976" sldId="266"/>
            <ac:spMk id="32" creationId="{64965EAE-E41A-435F-B993-07E824B6C977}"/>
          </ac:spMkLst>
        </pc:spChg>
        <pc:spChg chg="add del">
          <ac:chgData name="Dave Glover (APEX)" userId="fc7c5a90-86aa-4465-976c-7ac5389836bc" providerId="ADAL" clId="{E6EAAD7E-D9DD-4391-9330-C1C88A0D3734}" dt="2018-10-08T07:38:36.573" v="2251" actId="26606"/>
          <ac:spMkLst>
            <pc:docMk/>
            <pc:sldMk cId="3761297976" sldId="266"/>
            <ac:spMk id="33" creationId="{152F8994-E6D4-4311-9548-C3607BC43645}"/>
          </ac:spMkLst>
        </pc:spChg>
        <pc:spChg chg="add del">
          <ac:chgData name="Dave Glover (APEX)" userId="fc7c5a90-86aa-4465-976c-7ac5389836bc" providerId="ADAL" clId="{E6EAAD7E-D9DD-4391-9330-C1C88A0D3734}" dt="2018-10-08T07:38:38.559" v="2253" actId="26606"/>
          <ac:spMkLst>
            <pc:docMk/>
            <pc:sldMk cId="3761297976" sldId="266"/>
            <ac:spMk id="35" creationId="{CF62D2A7-8207-488C-9F46-316BA81A16C8}"/>
          </ac:spMkLst>
        </pc:spChg>
        <pc:spChg chg="add del">
          <ac:chgData name="Dave Glover (APEX)" userId="fc7c5a90-86aa-4465-976c-7ac5389836bc" providerId="ADAL" clId="{E6EAAD7E-D9DD-4391-9330-C1C88A0D3734}" dt="2018-10-08T07:38:44.155" v="2255" actId="26606"/>
          <ac:spMkLst>
            <pc:docMk/>
            <pc:sldMk cId="3761297976" sldId="266"/>
            <ac:spMk id="37" creationId="{AFA67CD3-AB4E-4A7A-BEB8-53C445D8C44E}"/>
          </ac:spMkLst>
        </pc:spChg>
        <pc:spChg chg="add del">
          <ac:chgData name="Dave Glover (APEX)" userId="fc7c5a90-86aa-4465-976c-7ac5389836bc" providerId="ADAL" clId="{E6EAAD7E-D9DD-4391-9330-C1C88A0D3734}" dt="2018-10-08T07:38:44.155" v="2255" actId="26606"/>
          <ac:spMkLst>
            <pc:docMk/>
            <pc:sldMk cId="3761297976" sldId="266"/>
            <ac:spMk id="39" creationId="{339C8D78-A644-462F-B674-F440635E5353}"/>
          </ac:spMkLst>
        </pc:spChg>
        <pc:spChg chg="add">
          <ac:chgData name="Dave Glover (APEX)" userId="fc7c5a90-86aa-4465-976c-7ac5389836bc" providerId="ADAL" clId="{E6EAAD7E-D9DD-4391-9330-C1C88A0D3734}" dt="2018-10-08T07:38:44.164" v="2256" actId="26606"/>
          <ac:spMkLst>
            <pc:docMk/>
            <pc:sldMk cId="3761297976" sldId="266"/>
            <ac:spMk id="41" creationId="{4F74D28C-3268-4E35-8EE1-D92CB4A85A7D}"/>
          </ac:spMkLst>
        </pc:spChg>
        <pc:spChg chg="add">
          <ac:chgData name="Dave Glover (APEX)" userId="fc7c5a90-86aa-4465-976c-7ac5389836bc" providerId="ADAL" clId="{E6EAAD7E-D9DD-4391-9330-C1C88A0D3734}" dt="2018-10-08T07:38:44.164" v="2256" actId="26606"/>
          <ac:spMkLst>
            <pc:docMk/>
            <pc:sldMk cId="3761297976" sldId="266"/>
            <ac:spMk id="42" creationId="{58D44E42-C462-4105-BC86-FE75B4E3C4AF}"/>
          </ac:spMkLst>
        </pc:spChg>
        <pc:picChg chg="add mod ord">
          <ac:chgData name="Dave Glover (APEX)" userId="fc7c5a90-86aa-4465-976c-7ac5389836bc" providerId="ADAL" clId="{E6EAAD7E-D9DD-4391-9330-C1C88A0D3734}" dt="2018-10-08T07:38:44.164" v="2256" actId="26606"/>
          <ac:picMkLst>
            <pc:docMk/>
            <pc:sldMk cId="3761297976" sldId="266"/>
            <ac:picMk id="7" creationId="{BB9A1639-2F50-4E27-A1DB-AE372E7D061A}"/>
          </ac:picMkLst>
        </pc:picChg>
        <pc:picChg chg="add del">
          <ac:chgData name="Dave Glover (APEX)" userId="fc7c5a90-86aa-4465-976c-7ac5389836bc" providerId="ADAL" clId="{E6EAAD7E-D9DD-4391-9330-C1C88A0D3734}" dt="2018-10-08T07:37:42.041" v="2240" actId="26606"/>
          <ac:picMkLst>
            <pc:docMk/>
            <pc:sldMk cId="3761297976" sldId="266"/>
            <ac:picMk id="15" creationId="{07CF545F-9C2E-4446-97CD-AD92990C2B68}"/>
          </ac:picMkLst>
        </pc:picChg>
        <pc:picChg chg="add del">
          <ac:chgData name="Dave Glover (APEX)" userId="fc7c5a90-86aa-4465-976c-7ac5389836bc" providerId="ADAL" clId="{E6EAAD7E-D9DD-4391-9330-C1C88A0D3734}" dt="2018-10-08T07:38:33.833" v="2249" actId="26606"/>
          <ac:picMkLst>
            <pc:docMk/>
            <pc:sldMk cId="3761297976" sldId="266"/>
            <ac:picMk id="28" creationId="{07CF545F-9C2E-4446-97CD-AD92990C2B68}"/>
          </ac:picMkLst>
        </pc:picChg>
        <pc:picChg chg="add del">
          <ac:chgData name="Dave Glover (APEX)" userId="fc7c5a90-86aa-4465-976c-7ac5389836bc" providerId="ADAL" clId="{E6EAAD7E-D9DD-4391-9330-C1C88A0D3734}" dt="2018-10-08T07:38:44.155" v="2255" actId="26606"/>
          <ac:picMkLst>
            <pc:docMk/>
            <pc:sldMk cId="3761297976" sldId="266"/>
            <ac:picMk id="38" creationId="{07CF545F-9C2E-4446-97CD-AD92990C2B68}"/>
          </ac:picMkLst>
        </pc:picChg>
      </pc:sldChg>
    </pc:docChg>
  </pc:docChgLst>
  <pc:docChgLst>
    <pc:chgData name="Guest User" providerId="Windows Live" clId="Web-{AC945230-84D1-419B-99D2-A10352EDFA75}"/>
    <pc:docChg chg="modSld">
      <pc:chgData name="Guest User" userId="" providerId="Windows Live" clId="Web-{AC945230-84D1-419B-99D2-A10352EDFA75}" dt="2018-10-10T09:38:36.901" v="44" actId="20577"/>
      <pc:docMkLst>
        <pc:docMk/>
      </pc:docMkLst>
      <pc:sldChg chg="addSp delSp modSp">
        <pc:chgData name="Guest User" userId="" providerId="Windows Live" clId="Web-{AC945230-84D1-419B-99D2-A10352EDFA75}" dt="2018-10-10T09:37:13.509" v="6" actId="14100"/>
        <pc:sldMkLst>
          <pc:docMk/>
          <pc:sldMk cId="706088004" sldId="257"/>
        </pc:sldMkLst>
        <pc:spChg chg="del">
          <ac:chgData name="Guest User" userId="" providerId="Windows Live" clId="Web-{AC945230-84D1-419B-99D2-A10352EDFA75}" dt="2018-10-10T09:36:44.508" v="0"/>
          <ac:spMkLst>
            <pc:docMk/>
            <pc:sldMk cId="706088004" sldId="257"/>
            <ac:spMk id="2" creationId="{98083626-D75F-4AB8-96E5-8FE8DADF8060}"/>
          </ac:spMkLst>
        </pc:spChg>
        <pc:spChg chg="add del mod">
          <ac:chgData name="Guest User" userId="" providerId="Windows Live" clId="Web-{AC945230-84D1-419B-99D2-A10352EDFA75}" dt="2018-10-10T09:36:48.915" v="1"/>
          <ac:spMkLst>
            <pc:docMk/>
            <pc:sldMk cId="706088004" sldId="257"/>
            <ac:spMk id="4" creationId="{DE1DBD28-1B48-4F95-A36D-D0B44877FD34}"/>
          </ac:spMkLst>
        </pc:spChg>
        <pc:spChg chg="mod">
          <ac:chgData name="Guest User" userId="" providerId="Windows Live" clId="Web-{AC945230-84D1-419B-99D2-A10352EDFA75}" dt="2018-10-10T09:37:13.509" v="6" actId="14100"/>
          <ac:spMkLst>
            <pc:docMk/>
            <pc:sldMk cId="706088004" sldId="257"/>
            <ac:spMk id="22" creationId="{04AA1F5B-97FE-4A53-AE9F-062E577BB057}"/>
          </ac:spMkLst>
        </pc:spChg>
      </pc:sldChg>
      <pc:sldChg chg="modSp">
        <pc:chgData name="Guest User" userId="" providerId="Windows Live" clId="Web-{AC945230-84D1-419B-99D2-A10352EDFA75}" dt="2018-10-10T09:38:36.901" v="43" actId="20577"/>
        <pc:sldMkLst>
          <pc:docMk/>
          <pc:sldMk cId="2308118656" sldId="262"/>
        </pc:sldMkLst>
        <pc:spChg chg="mod">
          <ac:chgData name="Guest User" userId="" providerId="Windows Live" clId="Web-{AC945230-84D1-419B-99D2-A10352EDFA75}" dt="2018-10-10T09:38:36.901" v="43" actId="20577"/>
          <ac:spMkLst>
            <pc:docMk/>
            <pc:sldMk cId="2308118656" sldId="262"/>
            <ac:spMk id="6" creationId="{5F02AA28-908E-42C4-9D39-3D01119916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5D777-226E-407F-99A7-8BA42AFF7403}" type="datetimeFigureOut">
              <a:rPr lang="en-AU" smtClean="0"/>
              <a:t>16/10/2018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A3C03-BDF0-4B6F-9949-AE2587C6BA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907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</a:t>
            </a:r>
          </a:p>
          <a:p>
            <a:pPr marL="171450" indent="-171450">
              <a:buFontTx/>
              <a:buChar char="-"/>
            </a:pPr>
            <a:r>
              <a:rPr lang="en-AU" dirty="0"/>
              <a:t>Consolidation from multiple properties – </a:t>
            </a:r>
            <a:r>
              <a:rPr lang="en-AU" dirty="0" err="1"/>
              <a:t>readthedocs</a:t>
            </a:r>
            <a:r>
              <a:rPr lang="en-AU" dirty="0"/>
              <a:t>, </a:t>
            </a:r>
            <a:r>
              <a:rPr lang="en-AU" dirty="0" err="1"/>
              <a:t>msdn</a:t>
            </a:r>
            <a:r>
              <a:rPr lang="en-AU" dirty="0"/>
              <a:t>, </a:t>
            </a:r>
            <a:r>
              <a:rPr lang="en-AU" dirty="0" err="1"/>
              <a:t>technet</a:t>
            </a:r>
            <a:r>
              <a:rPr lang="en-AU" dirty="0"/>
              <a:t>, azure = fragmentation</a:t>
            </a:r>
          </a:p>
          <a:p>
            <a:pPr marL="171450" indent="-171450">
              <a:buFontTx/>
              <a:buChar char="-"/>
            </a:pPr>
            <a:r>
              <a:rPr lang="en-AU" dirty="0"/>
              <a:t>Advanced capabilities – PDF download for Offline, docs by tech version – </a:t>
            </a:r>
            <a:r>
              <a:rPr lang="en-AU" dirty="0" err="1"/>
              <a:t>eg</a:t>
            </a:r>
            <a:r>
              <a:rPr lang="en-AU" dirty="0"/>
              <a:t> </a:t>
            </a:r>
            <a:r>
              <a:rPr lang="en-AU" dirty="0" err="1"/>
              <a:t>Powershell</a:t>
            </a:r>
            <a:r>
              <a:rPr lang="en-AU" dirty="0"/>
              <a:t> https://docs.microsoft.com/en-us/powershell/scripting/powershell-scripting?view=powershell-6</a:t>
            </a:r>
          </a:p>
          <a:p>
            <a:pPr marL="171450" indent="-171450">
              <a:buFontTx/>
              <a:buChar char="-"/>
            </a:pPr>
            <a:r>
              <a:rPr lang="en-AU" dirty="0"/>
              <a:t>Tech changes fast, versions, best practices = be more agile, change is a constant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A3C03-BDF0-4B6F-9949-AE2587C6BA4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99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You can too – take these ideas and use for your own doc building needs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A3C03-BDF0-4B6F-9949-AE2587C6BA4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33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A3C03-BDF0-4B6F-9949-AE2587C6BA4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242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MS has a massive team</a:t>
            </a:r>
          </a:p>
          <a:p>
            <a:r>
              <a:rPr lang="en-AU" dirty="0"/>
              <a:t>We trust the community to help us make docs better</a:t>
            </a:r>
          </a:p>
          <a:p>
            <a:r>
              <a:rPr lang="en-AU" dirty="0"/>
              <a:t>Available for all of us to contribute to</a:t>
            </a:r>
          </a:p>
          <a:p>
            <a:endParaRPr lang="en-AU" dirty="0"/>
          </a:p>
          <a:p>
            <a:r>
              <a:rPr lang="en-AU" dirty="0"/>
              <a:t>This is who we do it – you can too</a:t>
            </a:r>
          </a:p>
          <a:p>
            <a:r>
              <a:rPr lang="en-AU" dirty="0"/>
              <a:t>Bill Buxton – things that work better together work better – as platforms become more available – open connecting stack makes us all more powerful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A3C03-BDF0-4B6F-9949-AE2587C6BA4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772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A3C03-BDF0-4B6F-9949-AE2587C6BA4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51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A3C03-BDF0-4B6F-9949-AE2587C6BA4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22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A3C03-BDF0-4B6F-9949-AE2587C6BA4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01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A702-44C8-4C14-AC06-C56E2F240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7E8BA-C508-413D-AB56-F997375CF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B2BDB-7DB6-49BA-A76D-A20C9816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EE31-FC45-40BC-A7B9-8316D7E4ED80}" type="datetimeFigureOut">
              <a:rPr lang="en-AU" smtClean="0"/>
              <a:t>16/10/2018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C5825-70BA-46BE-8ACC-B9BDCC94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83BBE-C042-4D2F-B016-EABC50C0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0F1-1F46-4CDD-A3B1-1D213F8317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05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0701-2670-4795-9719-B3212861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761D4-F453-4F54-AF34-12C868D50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77FF-7589-4F50-9E35-062FB01D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EE31-FC45-40BC-A7B9-8316D7E4ED80}" type="datetimeFigureOut">
              <a:rPr lang="en-AU" smtClean="0"/>
              <a:t>16/10/2018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9A3BB-F5AD-412F-80A5-AA18FC87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2540-F6BC-4F19-B7AE-1B0B43B4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0F1-1F46-4CDD-A3B1-1D213F8317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43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548CF-9B84-4C6B-8809-0966EC76E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2EA39-D57A-49B1-857D-DB45514E6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C219-C460-4C6A-AB65-1F4AFF57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EE31-FC45-40BC-A7B9-8316D7E4ED80}" type="datetimeFigureOut">
              <a:rPr lang="en-AU" smtClean="0"/>
              <a:t>16/10/2018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CA5B-6D4A-42A2-87F8-347EF351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41C9-C673-41A8-ACF2-D2932011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0F1-1F46-4CDD-A3B1-1D213F8317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77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072D-8A2C-4DEF-AAFF-577B8679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3B0B-0A34-4156-AA19-CF1E7BB51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106ED-F1BE-4199-9EBF-73C71FC3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EE31-FC45-40BC-A7B9-8316D7E4ED80}" type="datetimeFigureOut">
              <a:rPr lang="en-AU" smtClean="0"/>
              <a:t>16/10/2018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974F-22D6-43D9-9D84-2546D494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EBB8-0603-477A-9740-9209C7A9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0F1-1F46-4CDD-A3B1-1D213F8317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87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5560-AECC-421B-B22D-815C767B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A548-7167-4508-BA42-49A5744E0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7545-6DE5-4B8F-831D-49546C33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EE31-FC45-40BC-A7B9-8316D7E4ED80}" type="datetimeFigureOut">
              <a:rPr lang="en-AU" smtClean="0"/>
              <a:t>16/10/2018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A16D-4E08-4129-837E-7C0F0F49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FB5F-1FDC-4AC3-AC2A-46A702A4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0F1-1F46-4CDD-A3B1-1D213F8317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65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8048-10A0-43BC-B7FB-8EE5002A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2494-02F8-4907-B6D0-615CDC77C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7AF10-B504-4FC2-8285-F394849DF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F3E8B-DEF9-4DBF-8C5E-F312356C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EE31-FC45-40BC-A7B9-8316D7E4ED80}" type="datetimeFigureOut">
              <a:rPr lang="en-AU" smtClean="0"/>
              <a:t>16/10/2018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24D9A-C24D-4AB3-B1E2-37BD3309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882AE-6839-4AC9-A25A-D035073E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0F1-1F46-4CDD-A3B1-1D213F8317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26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D108-7AF7-4E85-80C9-DA62D938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F706F-8285-429F-B5FA-CF8C4412A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C4163-1BE4-4721-BC6F-5637FB2D0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66DC-772B-482C-9B35-EE012382E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0A089-4474-4E8E-A15C-288913A19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79FAD-2BD4-4BA8-9333-9003A5D8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EE31-FC45-40BC-A7B9-8316D7E4ED80}" type="datetimeFigureOut">
              <a:rPr lang="en-AU" smtClean="0"/>
              <a:t>16/10/2018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E62C2-B83E-4C7B-8E6B-1A204D7C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4B8E7-5DBE-4966-8910-77FA5449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0F1-1F46-4CDD-A3B1-1D213F8317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25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F400-8B28-48FA-B2DD-7B8AD628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00CA0-E787-4A9A-B48C-24E40283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EE31-FC45-40BC-A7B9-8316D7E4ED80}" type="datetimeFigureOut">
              <a:rPr lang="en-AU" smtClean="0"/>
              <a:t>16/10/2018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9E25C-9D5E-469B-BCC9-0837FC1A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68E13-0A14-4799-BBA5-C48E9197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0F1-1F46-4CDD-A3B1-1D213F8317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5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E7D78-2FB1-4537-8E63-FF3631E0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EE31-FC45-40BC-A7B9-8316D7E4ED80}" type="datetimeFigureOut">
              <a:rPr lang="en-AU" smtClean="0"/>
              <a:t>16/10/2018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04366-DD85-4315-966A-CF4E5019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153EC-93F3-47B1-BCD7-6F951806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0F1-1F46-4CDD-A3B1-1D213F8317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81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D053-DEF4-4A59-8AC2-6380CF6C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903C-63FF-4269-BE18-E8CECF4A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78B63-87CD-4CA9-9964-EB1653F0C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4FB37-0CC0-4B4A-9C57-E7A03F14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EE31-FC45-40BC-A7B9-8316D7E4ED80}" type="datetimeFigureOut">
              <a:rPr lang="en-AU" smtClean="0"/>
              <a:t>16/10/2018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39FFA-4701-4E90-98EC-0C96221C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F8B85-FE96-4821-B1B3-9D343896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0F1-1F46-4CDD-A3B1-1D213F8317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3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B905-8712-4D6E-AF7F-69DEBB5E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A1C91-0377-46B9-91F5-151CFB5BD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756BD-DE3E-474D-B16F-61635349A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04736-CDA9-45D4-8800-F431EAC5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EE31-FC45-40BC-A7B9-8316D7E4ED80}" type="datetimeFigureOut">
              <a:rPr lang="en-AU" smtClean="0"/>
              <a:t>16/10/2018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4BAC0-E372-49E3-86B9-D511E1BC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CDC6E-ADAF-41B1-B0AE-7F69EE52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10F1-1F46-4CDD-A3B1-1D213F8317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22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2EE38-316E-492C-B6F6-696A120F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E8361-B319-46C6-81FE-D8B729FD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68C63-A48A-4931-9697-AF0C78476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EE31-FC45-40BC-A7B9-8316D7E4ED80}" type="datetimeFigureOut">
              <a:rPr lang="en-AU" smtClean="0"/>
              <a:t>16/10/2018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7180A-415D-4673-8D71-C8C893194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B76C5-9196-4180-91C1-DBD440FF3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10F1-1F46-4CDD-A3B1-1D213F8317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34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dotnet.github.io/docf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github.com/dotnet/docs/blob/26269bdca2ce91b7bc1710df68c81541a1acd91b/CONTRIBUTING.md" TargetMode="External"/><Relationship Id="rId7" Type="http://schemas.openxmlformats.org/officeDocument/2006/relationships/hyperlink" Target="http://rt3region7.ncdpi.wikispaces.net/Power+in+Numbers--Collaborative+Data+Analysis" TargetMode="External"/><Relationship Id="rId2" Type="http://schemas.openxmlformats.org/officeDocument/2006/relationships/hyperlink" Target="https://github.com/dotnet/docs/pul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hyperlink" Target="https://marketplace.visualstudio.com/items?itemName=docsmsft.docs-authoring-pack#overview" TargetMode="External"/><Relationship Id="rId4" Type="http://schemas.openxmlformats.org/officeDocument/2006/relationships/hyperlink" Target="https://docs.microsoft.com/en-us/dotnet/ap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mkleit.wordpress.com/category/between-quotations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" TargetMode="External"/><Relationship Id="rId3" Type="http://schemas.openxmlformats.org/officeDocument/2006/relationships/image" Target="../media/image3.gif"/><Relationship Id="rId7" Type="http://schemas.openxmlformats.org/officeDocument/2006/relationships/hyperlink" Target="https://aka.ms/hacktoberfestshi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.microsoft.com/2018/09/18/hacktoberfest-2018-microsoft/" TargetMode="External"/><Relationship Id="rId5" Type="http://schemas.openxmlformats.org/officeDocument/2006/relationships/hyperlink" Target="https://cla.microsoft.com/" TargetMode="External"/><Relationship Id="rId4" Type="http://schemas.openxmlformats.org/officeDocument/2006/relationships/hyperlink" Target="https://commongoodvt.org/about-us/get-involved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medium.freecodecamp.org/the-top-contributors-to-github-2017-be98ab854e87" TargetMode="External"/><Relationship Id="rId7" Type="http://schemas.openxmlformats.org/officeDocument/2006/relationships/hyperlink" Target="https://ingermariec.wordpress.com/2013/03/30/activity-9-choosing-a-licens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docs.microsoft.com/en-us/contribute" TargetMode="External"/><Relationship Id="rId4" Type="http://schemas.openxmlformats.org/officeDocument/2006/relationships/hyperlink" Target="https://www.infoworld.com/article/3253948/open-source-tools/who-really-contributes-to-open-source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docs/pull/7726" TargetMode="External"/><Relationship Id="rId3" Type="http://schemas.openxmlformats.org/officeDocument/2006/relationships/hyperlink" Target="https://docs.microsoft.com/en-us/aspnet/core/mvc/controllers/testing?view=aspnetcore-2.1" TargetMode="External"/><Relationship Id="rId7" Type="http://schemas.openxmlformats.org/officeDocument/2006/relationships/hyperlink" Target="https://github.com/dotnet/docs/pull/7475" TargetMode="External"/><Relationship Id="rId12" Type="http://schemas.openxmlformats.org/officeDocument/2006/relationships/hyperlink" Target="https://creativecommons.org/licenses/by-nc-nd/3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docs/issues/8143" TargetMode="External"/><Relationship Id="rId11" Type="http://schemas.openxmlformats.org/officeDocument/2006/relationships/hyperlink" Target="http://biblicalpreaching.net/2013/02/22/legitimate-exemplar-preaching/" TargetMode="External"/><Relationship Id="rId5" Type="http://schemas.openxmlformats.org/officeDocument/2006/relationships/hyperlink" Target="https://github.com/dotnet/docs/commits?author=svick" TargetMode="External"/><Relationship Id="rId10" Type="http://schemas.openxmlformats.org/officeDocument/2006/relationships/image" Target="../media/image5.jpg"/><Relationship Id="rId4" Type="http://schemas.openxmlformats.org/officeDocument/2006/relationships/hyperlink" Target="https://github.com/dotnet/docs/commits?author=pkulikov" TargetMode="External"/><Relationship Id="rId9" Type="http://schemas.openxmlformats.org/officeDocument/2006/relationships/hyperlink" Target="https://github.com/dotnet/docs/issues/7038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docs/blob/26269bdca2ce91b7bc1710df68c81541a1acd91b/CONTRIBUTING.md" TargetMode="External"/><Relationship Id="rId3" Type="http://schemas.openxmlformats.org/officeDocument/2006/relationships/hyperlink" Target="https://opensource.guide/how-to-contribute/#finding-a-project-to-contribute-to" TargetMode="External"/><Relationship Id="rId7" Type="http://schemas.openxmlformats.org/officeDocument/2006/relationships/hyperlink" Target="https://github.com/dotnet/docs/projects/3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source.microsoft.com/?sort=Awesomeness&amp;keyword=&amp;tag=microsoftdocs" TargetMode="External"/><Relationship Id="rId11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github.com/Microsoft/vscode/issues?q=is:open+is:issue+label:%22good+first+issue%22" TargetMode="External"/><Relationship Id="rId10" Type="http://schemas.openxmlformats.org/officeDocument/2006/relationships/hyperlink" Target="http://www.icscunardo.gov.it/" TargetMode="External"/><Relationship Id="rId4" Type="http://schemas.openxmlformats.org/officeDocument/2006/relationships/hyperlink" Target="https://opensource.microsoft.com/" TargetMode="External"/><Relationship Id="rId9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sual_Studio_Cod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hyperlink" Target="https://en.wikipedia.org/wiki/Developmental_editing" TargetMode="External"/><Relationship Id="rId7" Type="http://schemas.openxmlformats.org/officeDocument/2006/relationships/hyperlink" Target="http://juandomingofarnos.wordpress.com/2011/01/14/estar-conectados-nos-permite-aprender-siempre/" TargetMode="External"/><Relationship Id="rId2" Type="http://schemas.openxmlformats.org/officeDocument/2006/relationships/hyperlink" Target="https://en.wikipedia.org/wiki/Copy_edi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docs.microsoft.com/en-us/style-guide/a-z-word-list-term-collections/term-collections/accessibility-terms" TargetMode="External"/><Relationship Id="rId4" Type="http://schemas.openxmlformats.org/officeDocument/2006/relationships/hyperlink" Target="https://docs.microsoft.com/en-us/style-guide/brand-voice-above-all-simple-hum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2BA6-29EF-4999-8428-C70E9CA0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47" y="1894398"/>
            <a:ext cx="5851667" cy="4365317"/>
          </a:xfrm>
        </p:spPr>
        <p:txBody>
          <a:bodyPr anchor="t">
            <a:noAutofit/>
          </a:bodyPr>
          <a:lstStyle/>
          <a:p>
            <a:pPr algn="l"/>
            <a:r>
              <a:rPr lang="en-AU" sz="4400" dirty="0"/>
              <a:t>Hacking on docs.microsoft.com</a:t>
            </a:r>
            <a:br>
              <a:rPr lang="en-AU" sz="4400" dirty="0">
                <a:cs typeface="Calibri Light"/>
              </a:rPr>
            </a:br>
            <a:br>
              <a:rPr lang="en-AU" sz="4400" dirty="0">
                <a:cs typeface="Calibri Light"/>
              </a:rPr>
            </a:br>
            <a:r>
              <a:rPr lang="en-AU" sz="4000" dirty="0"/>
              <a:t>Dave Glover (@dglover)</a:t>
            </a:r>
            <a:br>
              <a:rPr lang="en-AU" sz="4000" dirty="0">
                <a:cs typeface="Calibri Light"/>
              </a:rPr>
            </a:br>
            <a:r>
              <a:rPr lang="en-AU" sz="2800" dirty="0"/>
              <a:t>Microsoft Cloud Developer Advocate</a:t>
            </a:r>
            <a:br>
              <a:rPr lang="en-AU" sz="2800" dirty="0">
                <a:cs typeface="Calibri Light"/>
              </a:rPr>
            </a:br>
            <a:br>
              <a:rPr lang="en-AU" sz="2800" dirty="0">
                <a:cs typeface="Calibri Light"/>
              </a:rPr>
            </a:br>
            <a:r>
              <a:rPr lang="en-AU" sz="4000" dirty="0"/>
              <a:t>Neil </a:t>
            </a:r>
            <a:r>
              <a:rPr lang="en-AU" sz="4000" dirty="0" err="1"/>
              <a:t>Roodyn</a:t>
            </a:r>
            <a:r>
              <a:rPr lang="en-AU" sz="4000" dirty="0"/>
              <a:t> (</a:t>
            </a:r>
            <a:r>
              <a:rPr lang="en-AU" sz="4000" dirty="0" err="1"/>
              <a:t>nsquared</a:t>
            </a:r>
            <a:r>
              <a:rPr lang="en-AU" sz="4000" dirty="0"/>
              <a:t>)</a:t>
            </a:r>
            <a:br>
              <a:rPr lang="en-AU" sz="4000" dirty="0">
                <a:cs typeface="Calibri Light"/>
              </a:rPr>
            </a:br>
            <a:r>
              <a:rPr lang="en-AU" sz="2800" dirty="0"/>
              <a:t>linkedin.com/in/drneil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B0237-FF59-457B-B735-7FE817E6F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90" y="481166"/>
            <a:ext cx="4524973" cy="972180"/>
          </a:xfrm>
        </p:spPr>
        <p:txBody>
          <a:bodyPr anchor="b">
            <a:normAutofit fontScale="92500"/>
          </a:bodyPr>
          <a:lstStyle/>
          <a:p>
            <a:pPr algn="l"/>
            <a:r>
              <a:rPr lang="en-AU" sz="6000" dirty="0"/>
              <a:t> </a:t>
            </a:r>
            <a:r>
              <a:rPr lang="en-AU" sz="6000" dirty="0" err="1"/>
              <a:t>Hacktoberfest</a:t>
            </a:r>
            <a:endParaRPr lang="en-AU" sz="6000" dirty="0"/>
          </a:p>
        </p:txBody>
      </p:sp>
      <p:sp>
        <p:nvSpPr>
          <p:cNvPr id="2052" name="Freeform: Shape 134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https://open.microsoft.com/wp-content/uploads/2018/09/Hacktoberfest-Blog-983x1024.jpg">
            <a:extLst>
              <a:ext uri="{FF2B5EF4-FFF2-40B4-BE49-F238E27FC236}">
                <a16:creationId xmlns:a16="http://schemas.microsoft.com/office/drawing/2014/main" id="{80A5438B-24CC-4AAD-900B-9173897FB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86"/>
          <a:stretch/>
        </p:blipFill>
        <p:spPr bwMode="auto"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84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9BA5C-A024-4256-B0BC-0D991B3F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479E-196A-4DBD-83EA-D537ACA3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2"/>
              </a:rPr>
              <a:t>https://dotnet.github.io/docfx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3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4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docfx">
            <a:extLst>
              <a:ext uri="{FF2B5EF4-FFF2-40B4-BE49-F238E27FC236}">
                <a16:creationId xmlns:a16="http://schemas.microsoft.com/office/drawing/2014/main" id="{9B4F7912-5F34-4AF1-89A5-3CA5F2AE9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22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D8ED-905F-4F97-B255-D62714AF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CE08-63C1-4A5B-A959-A93B008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2437"/>
            <a:ext cx="10515600" cy="2514525"/>
          </a:xfrm>
        </p:spPr>
        <p:txBody>
          <a:bodyPr/>
          <a:lstStyle/>
          <a:p>
            <a:r>
              <a:rPr lang="en-AU" dirty="0">
                <a:hlinkClick r:id="rId2"/>
              </a:rPr>
              <a:t>https://github.com/dotnet/docs/pulls</a:t>
            </a:r>
            <a:endParaRPr lang="en-AU" dirty="0"/>
          </a:p>
          <a:p>
            <a:r>
              <a:rPr lang="en-AU" dirty="0">
                <a:hlinkClick r:id="rId3"/>
              </a:rPr>
              <a:t>Contributing to .NET Docs</a:t>
            </a:r>
            <a:endParaRPr lang="en-AU" dirty="0"/>
          </a:p>
          <a:p>
            <a:r>
              <a:rPr lang="en-AU" dirty="0"/>
              <a:t>.NET API Browser (</a:t>
            </a:r>
            <a:r>
              <a:rPr lang="en-AU" dirty="0">
                <a:hlinkClick r:id="rId4"/>
              </a:rPr>
              <a:t>https://docs.microsoft.com/en-us/dotnet/api/</a:t>
            </a:r>
            <a:r>
              <a:rPr lang="en-AU" dirty="0"/>
              <a:t>)</a:t>
            </a:r>
          </a:p>
          <a:p>
            <a:r>
              <a:rPr lang="en-US" dirty="0">
                <a:hlinkClick r:id="rId5"/>
              </a:rPr>
              <a:t>Docs Authoring Pack for VS Code</a:t>
            </a:r>
            <a:endParaRPr lang="en-AU" dirty="0"/>
          </a:p>
          <a:p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 descr="A picture containing table&#10;&#10;Description generated with high confidence">
            <a:extLst>
              <a:ext uri="{FF2B5EF4-FFF2-40B4-BE49-F238E27FC236}">
                <a16:creationId xmlns:a16="http://schemas.microsoft.com/office/drawing/2014/main" id="{3C68CE15-4BA3-4D3B-BDE7-5E13F031CC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5693" r="1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F9411-BC2B-4A9E-A211-726C03CE6D3C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7" tooltip="http://rt3region7.ncdpi.wikispaces.net/Power+in+Numbers--Collaborative+Data+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A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72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A94C-0025-4F89-A22F-7CF7AC12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AU" dirty="0"/>
              <a:t>Why get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8B89-0D12-4D4A-ACB5-CE6804E4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820780" cy="3375920"/>
          </a:xfrm>
        </p:spPr>
        <p:txBody>
          <a:bodyPr anchor="t">
            <a:normAutofit lnSpcReduction="10000"/>
          </a:bodyPr>
          <a:lstStyle/>
          <a:p>
            <a:r>
              <a:rPr lang="en-AU" sz="2000" dirty="0"/>
              <a:t>Improve existing skills</a:t>
            </a:r>
          </a:p>
          <a:p>
            <a:r>
              <a:rPr lang="en-US" sz="2000" dirty="0"/>
              <a:t>Meet people who are interested in similar things</a:t>
            </a:r>
          </a:p>
          <a:p>
            <a:r>
              <a:rPr lang="en-US" sz="2000" dirty="0"/>
              <a:t>Find mentors and teach others</a:t>
            </a:r>
          </a:p>
          <a:p>
            <a:r>
              <a:rPr lang="en-US" sz="2000" dirty="0"/>
              <a:t>Grow your reputation (and a career)</a:t>
            </a:r>
          </a:p>
          <a:p>
            <a:r>
              <a:rPr lang="en-AU" sz="2000" dirty="0"/>
              <a:t>Learn people skills</a:t>
            </a:r>
          </a:p>
          <a:p>
            <a:r>
              <a:rPr lang="en-US" sz="2000" dirty="0"/>
              <a:t>It’s empowering to be able to make changes, even small ones</a:t>
            </a:r>
          </a:p>
          <a:p>
            <a:endParaRPr lang="en-US" sz="2000" dirty="0"/>
          </a:p>
          <a:p>
            <a:r>
              <a:rPr lang="en-US" sz="2000" dirty="0"/>
              <a:t>You can too</a:t>
            </a:r>
          </a:p>
          <a:p>
            <a:endParaRPr lang="en-AU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generated with high confidence">
            <a:extLst>
              <a:ext uri="{FF2B5EF4-FFF2-40B4-BE49-F238E27FC236}">
                <a16:creationId xmlns:a16="http://schemas.microsoft.com/office/drawing/2014/main" id="{3F34E61B-6910-4FA3-85FB-53B7F20D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3766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B7060A-9B50-430B-953D-A5F4FF750425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4" tooltip="http://mkleit.wordpress.com/category/between-quotation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A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12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088E-96B9-4F73-9DC0-4AC81B5D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AU" b="1"/>
              <a:t>Hacktober</a:t>
            </a:r>
            <a:r>
              <a:rPr lang="en-AU"/>
              <a:t>: How to participate</a:t>
            </a:r>
            <a:endParaRPr lang="en-AU" dirty="0"/>
          </a:p>
        </p:txBody>
      </p:sp>
      <p:sp>
        <p:nvSpPr>
          <p:cNvPr id="41" name="Freeform: Shape 2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A1639-2F50-4E27-A1DB-AE372E7D0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4241" y="1277918"/>
            <a:ext cx="4105275" cy="28363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EFE0-ABE3-4315-8A22-600FE2F0F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54" y="3191577"/>
            <a:ext cx="5907858" cy="3306877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Simple fix that niggle: Edit. Typos, formatting, translations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More complex: Fork -&gt; Clone -&gt; Fetch -&gt; Push -&gt; PR</a:t>
            </a:r>
          </a:p>
          <a:p>
            <a:r>
              <a:rPr lang="en-US" sz="2000" dirty="0"/>
              <a:t>Existing great idea or interesting project. </a:t>
            </a:r>
          </a:p>
          <a:p>
            <a:r>
              <a:rPr lang="en-US" sz="2000" dirty="0"/>
              <a:t>Contributor License Agreement (CLA) </a:t>
            </a:r>
            <a:r>
              <a:rPr lang="en-US" sz="2000" dirty="0">
                <a:hlinkClick r:id="rId5"/>
              </a:rPr>
              <a:t>https://cla.microsoft.com </a:t>
            </a:r>
            <a:endParaRPr lang="en-US" sz="2000" dirty="0"/>
          </a:p>
          <a:p>
            <a:r>
              <a:rPr lang="en-US" sz="2000" dirty="0"/>
              <a:t>More Information on </a:t>
            </a:r>
            <a:r>
              <a:rPr lang="en-US" sz="2000" dirty="0">
                <a:hlinkClick r:id="rId6"/>
              </a:rPr>
              <a:t>Hacktoberfest</a:t>
            </a:r>
            <a:endParaRPr lang="en-US" sz="2000" dirty="0"/>
          </a:p>
          <a:p>
            <a:r>
              <a:rPr lang="en-AU" sz="2000" dirty="0">
                <a:hlinkClick r:id="rId7"/>
              </a:rPr>
              <a:t>https://aka.ms/hacktoberfestshirt</a:t>
            </a:r>
            <a:endParaRPr lang="en-AU" sz="2000" dirty="0"/>
          </a:p>
          <a:p>
            <a:r>
              <a:rPr lang="en-AU" sz="2000" dirty="0"/>
              <a:t>Or raise a GitHub issue</a:t>
            </a:r>
            <a:endParaRPr lang="en-AU" sz="20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13CA8-B557-45E8-A2C8-F33F9D721A19}"/>
              </a:ext>
            </a:extLst>
          </p:cNvPr>
          <p:cNvSpPr txBox="1"/>
          <p:nvPr/>
        </p:nvSpPr>
        <p:spPr>
          <a:xfrm>
            <a:off x="2029425" y="3914234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4" tooltip="https://commongoodvt.org/about-us/get-involv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8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A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297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A94A-BFF2-4EF3-A92A-1BED4EDF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30" y="465974"/>
            <a:ext cx="6508811" cy="1325563"/>
          </a:xfrm>
        </p:spPr>
        <p:txBody>
          <a:bodyPr>
            <a:normAutofit/>
          </a:bodyPr>
          <a:lstStyle/>
          <a:p>
            <a:r>
              <a:rPr lang="en-AU" sz="3100" dirty="0"/>
              <a:t>Open at Microsoft(@</a:t>
            </a:r>
            <a:r>
              <a:rPr lang="en-AU" sz="3100" dirty="0" err="1"/>
              <a:t>OpenAtMicrosoft</a:t>
            </a:r>
            <a:r>
              <a:rPr lang="en-AU" sz="31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B69F-1DAA-4D1B-8570-35F177580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15" y="2583872"/>
            <a:ext cx="6873256" cy="4170609"/>
          </a:xfrm>
        </p:spPr>
        <p:txBody>
          <a:bodyPr anchor="t">
            <a:normAutofit/>
          </a:bodyPr>
          <a:lstStyle/>
          <a:p>
            <a:r>
              <a:rPr lang="en-AU" sz="2400" dirty="0"/>
              <a:t>Microsoft and Open Source</a:t>
            </a:r>
            <a:endParaRPr lang="en-AU" sz="2400" dirty="0">
              <a:cs typeface="Calibri"/>
            </a:endParaRPr>
          </a:p>
          <a:p>
            <a:pPr lvl="1"/>
            <a:r>
              <a:rPr lang="en-US" dirty="0">
                <a:hlinkClick r:id="rId3"/>
              </a:rPr>
              <a:t>“Who contributed the most to open source in 2017”</a:t>
            </a:r>
            <a:r>
              <a:rPr lang="en-AU" dirty="0"/>
              <a:t> </a:t>
            </a:r>
            <a:endParaRPr lang="en-AU" dirty="0">
              <a:cs typeface="Calibri"/>
            </a:endParaRPr>
          </a:p>
          <a:p>
            <a:pPr lvl="1"/>
            <a:r>
              <a:rPr lang="en-AU" dirty="0">
                <a:hlinkClick r:id="rId4"/>
              </a:rPr>
              <a:t>“</a:t>
            </a:r>
            <a:r>
              <a:rPr lang="en-US" dirty="0">
                <a:hlinkClick r:id="rId4"/>
              </a:rPr>
              <a:t>Who really contributes to open source”</a:t>
            </a:r>
            <a:endParaRPr lang="en-AU" dirty="0">
              <a:cs typeface="Calibri"/>
            </a:endParaRPr>
          </a:p>
          <a:p>
            <a:r>
              <a:rPr lang="en-AU" sz="2400" dirty="0"/>
              <a:t>Microsoft Docs contributor guide overview</a:t>
            </a:r>
            <a:endParaRPr lang="en-AU" sz="2400" dirty="0">
              <a:cs typeface="Calibri"/>
            </a:endParaRPr>
          </a:p>
          <a:p>
            <a:pPr lvl="1"/>
            <a:r>
              <a:rPr lang="en-AU" dirty="0">
                <a:hlinkClick r:id="rId5"/>
              </a:rPr>
              <a:t>https://docs.microsoft.com/en-us/contribute</a:t>
            </a:r>
            <a:r>
              <a:rPr lang="en-AU" dirty="0"/>
              <a:t> </a:t>
            </a:r>
            <a:endParaRPr lang="en-AU" dirty="0">
              <a:cs typeface="Calibri"/>
            </a:endParaRPr>
          </a:p>
          <a:p>
            <a:r>
              <a:rPr lang="en-AU" sz="2400" dirty="0"/>
              <a:t>Open Source Cross Platform Docs Tools</a:t>
            </a:r>
            <a:endParaRPr lang="en-AU" sz="2400" dirty="0">
              <a:cs typeface="Calibri"/>
            </a:endParaRPr>
          </a:p>
          <a:p>
            <a:pPr lvl="1"/>
            <a:r>
              <a:rPr lang="en-AU" dirty="0"/>
              <a:t>Visual Studio Code and </a:t>
            </a:r>
            <a:r>
              <a:rPr lang="en-US" dirty="0"/>
              <a:t>Docs Authoring Pack for VS Code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AU" sz="2400" dirty="0">
              <a:cs typeface="Calibri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16F483-F96B-462C-B500-0B6CBDFB39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180" r="1585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CD76F9-F48D-4DED-8321-3BCA6A54A197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7" tooltip="https://ingermariec.wordpress.com/2013/03/30/activity-9-choosing-a-licens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A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63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4AA1F5B-97FE-4A53-AE9F-062E577B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50" y="1406261"/>
            <a:ext cx="6682154" cy="5014615"/>
          </a:xfrm>
        </p:spPr>
        <p:txBody>
          <a:bodyPr anchor="t">
            <a:normAutofit/>
          </a:bodyPr>
          <a:lstStyle/>
          <a:p>
            <a:r>
              <a:rPr lang="en-US" sz="2000" dirty="0">
                <a:hlinkClick r:id="rId3"/>
              </a:rPr>
              <a:t>Test controller logic in ASP.NET Core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https://github.com/dotnet/docs/commits?author=pkulikov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5"/>
              </a:rPr>
              <a:t>https://github.com/dotnet/docs/commits?author=svick</a:t>
            </a:r>
            <a:r>
              <a:rPr lang="en-US" sz="2000" dirty="0"/>
              <a:t> </a:t>
            </a:r>
          </a:p>
          <a:p>
            <a:r>
              <a:rPr lang="en-US" sz="2000" dirty="0"/>
              <a:t>Looks like an update is needed? (ml.net)</a:t>
            </a:r>
          </a:p>
          <a:p>
            <a:pPr lvl="1"/>
            <a:r>
              <a:rPr lang="en-AU" sz="2000" dirty="0">
                <a:hlinkClick r:id="rId6"/>
              </a:rPr>
              <a:t>https://github.com/dotnet/docs/issues/8143</a:t>
            </a:r>
            <a:endParaRPr lang="en-AU" sz="2000" dirty="0"/>
          </a:p>
          <a:p>
            <a:r>
              <a:rPr lang="en-US" sz="2000" dirty="0"/>
              <a:t>Don't call </a:t>
            </a:r>
            <a:r>
              <a:rPr lang="en-US" sz="2000" dirty="0" err="1"/>
              <a:t>.Net</a:t>
            </a:r>
            <a:r>
              <a:rPr lang="en-US" sz="2000" dirty="0"/>
              <a:t> Framework "full"</a:t>
            </a:r>
          </a:p>
          <a:p>
            <a:pPr lvl="1"/>
            <a:r>
              <a:rPr lang="en-AU" sz="2000" dirty="0">
                <a:hlinkClick r:id="rId7"/>
              </a:rPr>
              <a:t>https://github.com/dotnet/docs/pull/7475</a:t>
            </a:r>
            <a:r>
              <a:rPr lang="en-AU" sz="2000" dirty="0"/>
              <a:t> </a:t>
            </a:r>
          </a:p>
          <a:p>
            <a:r>
              <a:rPr lang="en-AU" sz="2000" dirty="0"/>
              <a:t>Update extension-methods.md #7726</a:t>
            </a:r>
          </a:p>
          <a:p>
            <a:pPr lvl="1"/>
            <a:r>
              <a:rPr lang="en-AU" sz="2000" dirty="0">
                <a:hlinkClick r:id="rId8"/>
              </a:rPr>
              <a:t>https://github.com/dotnet/docs/pull/7726</a:t>
            </a:r>
            <a:endParaRPr lang="en-AU" sz="2000" dirty="0"/>
          </a:p>
          <a:p>
            <a:r>
              <a:rPr lang="en-AU" sz="2000" dirty="0"/>
              <a:t>Incorrect Samples</a:t>
            </a:r>
          </a:p>
          <a:p>
            <a:pPr lvl="1"/>
            <a:r>
              <a:rPr lang="en-AU" sz="2000" dirty="0">
                <a:hlinkClick r:id="rId9"/>
              </a:rPr>
              <a:t>https://github.com/dotnet/docs/issues/7038</a:t>
            </a:r>
            <a:r>
              <a:rPr lang="en-AU" sz="2000" dirty="0"/>
              <a:t> </a:t>
            </a:r>
          </a:p>
        </p:txBody>
      </p: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64A11903-4E53-4BC9-9D90-4B07125BD2F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2414" r="1351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6A4833-CFBC-4DB2-AFF2-51D528169B6F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11" tooltip="http://biblicalpreaching.net/2013/02/22/legitimate-exemplar-preach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12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A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88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8A62-B8DD-489E-B6CE-4A107EEF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How to Contribute to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260D-6312-4FC2-A3C1-28CB98DF9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6040362" cy="4339496"/>
          </a:xfrm>
        </p:spPr>
        <p:txBody>
          <a:bodyPr anchor="t">
            <a:normAutofit/>
          </a:bodyPr>
          <a:lstStyle/>
          <a:p>
            <a:r>
              <a:rPr lang="en-AU" sz="1800" dirty="0">
                <a:hlinkClick r:id="rId3"/>
              </a:rPr>
              <a:t>Finding a Project</a:t>
            </a:r>
            <a:r>
              <a:rPr lang="en-AU" sz="1800" dirty="0"/>
              <a:t> </a:t>
            </a:r>
          </a:p>
          <a:p>
            <a:pPr lvl="1"/>
            <a:r>
              <a:rPr lang="en-US" sz="1800" dirty="0"/>
              <a:t>28% of OSS contributions are documentation</a:t>
            </a:r>
          </a:p>
          <a:p>
            <a:pPr lvl="1"/>
            <a:r>
              <a:rPr lang="en-US" sz="1800" dirty="0"/>
              <a:t>Typos, Formatting, or Translation</a:t>
            </a:r>
          </a:p>
          <a:p>
            <a:r>
              <a:rPr lang="en-US" sz="1800" dirty="0"/>
              <a:t>Places to start</a:t>
            </a:r>
            <a:endParaRPr lang="en-AU" sz="1800" dirty="0"/>
          </a:p>
          <a:p>
            <a:pPr lvl="1"/>
            <a:r>
              <a:rPr lang="en-AU" sz="1800" dirty="0"/>
              <a:t>From the docs.microsoft.com page you are on</a:t>
            </a:r>
          </a:p>
          <a:p>
            <a:pPr lvl="2"/>
            <a:r>
              <a:rPr lang="en-AU" sz="1800" dirty="0"/>
              <a:t>Edit -&gt; for simple mods</a:t>
            </a:r>
          </a:p>
          <a:p>
            <a:pPr lvl="2"/>
            <a:r>
              <a:rPr lang="en-AU" sz="1800" dirty="0"/>
              <a:t>Forking -&gt; for more complex PRs</a:t>
            </a:r>
          </a:p>
          <a:p>
            <a:r>
              <a:rPr lang="en-US" sz="1800" dirty="0"/>
              <a:t>Browse </a:t>
            </a:r>
            <a:r>
              <a:rPr lang="en-US" sz="1800" dirty="0">
                <a:hlinkClick r:id="rId4"/>
              </a:rPr>
              <a:t>https://opensource.microsoft.com</a:t>
            </a:r>
            <a:r>
              <a:rPr lang="en-US" sz="1800" dirty="0"/>
              <a:t> and </a:t>
            </a:r>
          </a:p>
          <a:p>
            <a:pPr lvl="2"/>
            <a:r>
              <a:rPr lang="en-US" sz="1800" dirty="0"/>
              <a:t>Filter by keyword, trending, stars, forks, tags… </a:t>
            </a:r>
          </a:p>
          <a:p>
            <a:pPr lvl="2"/>
            <a:r>
              <a:rPr lang="en-US" sz="1800" dirty="0"/>
              <a:t>Issue search: help-wanted or </a:t>
            </a:r>
            <a:r>
              <a:rPr lang="en-US" sz="1800" dirty="0">
                <a:hlinkClick r:id="rId5"/>
              </a:rPr>
              <a:t>good-first-issue</a:t>
            </a:r>
            <a:endParaRPr lang="en-AU" sz="1800" dirty="0"/>
          </a:p>
          <a:p>
            <a:r>
              <a:rPr lang="en-AU" sz="1800" dirty="0">
                <a:hlinkClick r:id="rId6"/>
              </a:rPr>
              <a:t>Opensource.Microsoft.com</a:t>
            </a:r>
            <a:r>
              <a:rPr lang="en-AU" sz="1800" dirty="0"/>
              <a:t> </a:t>
            </a:r>
          </a:p>
          <a:p>
            <a:pPr lvl="1"/>
            <a:r>
              <a:rPr lang="en-AU" sz="1800" dirty="0"/>
              <a:t>Filter on docs and </a:t>
            </a:r>
            <a:r>
              <a:rPr lang="en-AU" sz="1800" dirty="0" err="1"/>
              <a:t>MicrosoftDocs</a:t>
            </a:r>
            <a:endParaRPr lang="en-AU" sz="1800" dirty="0"/>
          </a:p>
          <a:p>
            <a:r>
              <a:rPr lang="en-AU" sz="1800" dirty="0">
                <a:hlinkClick r:id="rId7"/>
              </a:rPr>
              <a:t>.NET Docs</a:t>
            </a:r>
            <a:r>
              <a:rPr lang="en-AU" sz="1800" dirty="0"/>
              <a:t> (</a:t>
            </a:r>
            <a:r>
              <a:rPr lang="en-AU" sz="1800" dirty="0">
                <a:hlinkClick r:id="rId8"/>
              </a:rPr>
              <a:t>Contributing to .NET Docs</a:t>
            </a:r>
            <a:r>
              <a:rPr lang="en-AU" sz="1800" dirty="0"/>
              <a:t>)</a:t>
            </a:r>
          </a:p>
          <a:p>
            <a:endParaRPr lang="en-AU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46FEC-47B1-47A4-A968-6D61C3AC7E1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r="3" b="244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2DFEE-3614-4787-8FA3-EC49D1505B52}"/>
              </a:ext>
            </a:extLst>
          </p:cNvPr>
          <p:cNvSpPr txBox="1"/>
          <p:nvPr/>
        </p:nvSpPr>
        <p:spPr>
          <a:xfrm>
            <a:off x="9751908" y="6657945"/>
            <a:ext cx="244009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10" tooltip="http://www.icscunardo.gov.i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11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A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44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02AA28-908E-42C4-9D39-3D011199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  <a:t>Complex</a:t>
            </a:r>
            <a:r>
              <a:rPr lang="en-US" sz="2800" dirty="0">
                <a:solidFill>
                  <a:schemeClr val="bg1"/>
                </a:solidFill>
              </a:rPr>
              <a:t> Contributions</a:t>
            </a:r>
            <a:br>
              <a:rPr lang="en-US" sz="2800" dirty="0">
                <a:solidFill>
                  <a:schemeClr val="bg1"/>
                </a:solidFill>
                <a:cs typeface="Calibri Light"/>
              </a:rPr>
            </a:br>
            <a:r>
              <a:rPr lang="en-US" sz="2800" dirty="0">
                <a:solidFill>
                  <a:schemeClr val="bg1"/>
                </a:solidFill>
              </a:rPr>
              <a:t>First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time set up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94E401AF-EB69-40D1-B849-164652B678D9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Fork own r/w copy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Set upstream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Branch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 content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Push to origin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Pull Request to upstream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Source Tree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Tortoise Explorer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84B112-F791-43B7-9CDF-022673CCC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317" t="13723" r="7167" b="4636"/>
          <a:stretch/>
        </p:blipFill>
        <p:spPr>
          <a:xfrm>
            <a:off x="4645857" y="1426251"/>
            <a:ext cx="7546143" cy="40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1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CBEDC-4C19-4C8B-8A5A-922784CC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29" y="3320859"/>
            <a:ext cx="5216412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Visual Studio Code</a:t>
            </a:r>
            <a:br>
              <a:rPr lang="en-US" sz="4800" dirty="0"/>
            </a:br>
            <a:r>
              <a:rPr lang="en-US" sz="4800" dirty="0"/>
              <a:t>Docs Authoring Pack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25CFED-E4A1-4679-8D70-84FBACE04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661" b="-1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20025-36E7-477C-8D3C-5ACC79550286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3" tooltip="https://en.wikipedia.org/wiki/Visual_Studio_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A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9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9A2E-5F9D-4AFC-8634-B1F3D9EB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/>
              <a:t>Process and Acceptance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B9B2-7144-4436-9864-FB080A80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4" y="2279018"/>
            <a:ext cx="6503398" cy="4237896"/>
          </a:xfrm>
        </p:spPr>
        <p:txBody>
          <a:bodyPr anchor="t">
            <a:normAutofit lnSpcReduction="10000"/>
          </a:bodyPr>
          <a:lstStyle/>
          <a:p>
            <a:r>
              <a:rPr lang="en-US" sz="1600" dirty="0"/>
              <a:t>Appropriateness</a:t>
            </a:r>
          </a:p>
          <a:p>
            <a:pPr lvl="1"/>
            <a:r>
              <a:rPr lang="en-US" sz="1600" dirty="0"/>
              <a:t>Does it align with the content strategy and information architecture? Is this a scenario supported? Any legal or accessibility issues?</a:t>
            </a:r>
            <a:endParaRPr lang="en-AU" sz="1600" dirty="0"/>
          </a:p>
          <a:p>
            <a:r>
              <a:rPr lang="en-US" sz="1600" dirty="0"/>
              <a:t>Technical accuracy</a:t>
            </a:r>
          </a:p>
          <a:p>
            <a:pPr lvl="1"/>
            <a:r>
              <a:rPr lang="en-US" sz="1600" dirty="0"/>
              <a:t>Any gaps? Is this the simplest way to complete the objective and would we recommend for success and cost optimization?</a:t>
            </a:r>
            <a:endParaRPr lang="en-AU" sz="1600" dirty="0"/>
          </a:p>
          <a:p>
            <a:r>
              <a:rPr lang="en-US" sz="1600" dirty="0"/>
              <a:t>Editorial</a:t>
            </a:r>
          </a:p>
          <a:p>
            <a:pPr lvl="1"/>
            <a:r>
              <a:rPr lang="en-US" sz="1600" dirty="0">
                <a:hlinkClick r:id="rId2"/>
              </a:rPr>
              <a:t>Copyediting</a:t>
            </a:r>
            <a:r>
              <a:rPr lang="en-US" sz="1600" dirty="0"/>
              <a:t> completed and possibly a </a:t>
            </a:r>
            <a:r>
              <a:rPr lang="en-US" sz="1600" dirty="0">
                <a:hlinkClick r:id="rId3"/>
              </a:rPr>
              <a:t>Developmental Edit</a:t>
            </a:r>
            <a:r>
              <a:rPr lang="en-US" sz="1600" dirty="0"/>
              <a:t> to ensure the content aligns with </a:t>
            </a:r>
            <a:r>
              <a:rPr lang="en-US" sz="1600" dirty="0">
                <a:hlinkClick r:id="rId4"/>
              </a:rPr>
              <a:t>Microsoft Voice</a:t>
            </a:r>
            <a:r>
              <a:rPr lang="en-US" sz="1600" dirty="0"/>
              <a:t> principles and </a:t>
            </a:r>
            <a:r>
              <a:rPr lang="en-US" sz="1600" dirty="0">
                <a:hlinkClick r:id="rId5"/>
              </a:rPr>
              <a:t>Terminology Guidance</a:t>
            </a:r>
            <a:endParaRPr lang="en-AU" sz="1600" dirty="0"/>
          </a:p>
          <a:p>
            <a:r>
              <a:rPr lang="en-US" sz="1600" dirty="0"/>
              <a:t>Metadata</a:t>
            </a:r>
          </a:p>
          <a:p>
            <a:pPr lvl="1"/>
            <a:r>
              <a:rPr lang="en-US" sz="1600" dirty="0"/>
              <a:t>Ensure accurate metadata – needed for reporting.</a:t>
            </a:r>
            <a:endParaRPr lang="en-AU" sz="1600" dirty="0"/>
          </a:p>
          <a:p>
            <a:r>
              <a:rPr lang="en-US" sz="1600" dirty="0"/>
              <a:t>Discoverability</a:t>
            </a:r>
          </a:p>
          <a:p>
            <a:pPr lvl="1"/>
            <a:r>
              <a:rPr lang="en-US" sz="1600" dirty="0"/>
              <a:t>Is this content optimized for search? Do we have a single intent for this information? </a:t>
            </a:r>
            <a:endParaRPr lang="en-AU" sz="1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ransport, wheel&#10;&#10;Description generated with very high confidence">
            <a:extLst>
              <a:ext uri="{FF2B5EF4-FFF2-40B4-BE49-F238E27FC236}">
                <a16:creationId xmlns:a16="http://schemas.microsoft.com/office/drawing/2014/main" id="{313DB6A6-65CC-47A1-B1C3-8666E0E15FD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6192" r="21635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97D8B7-289D-4FF2-85CB-3420E211083C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7" tooltip="http://juandomingofarnos.wordpress.com/2011/01/14/estar-conectados-nos-permite-aprender-siempr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8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A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919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645</Words>
  <Application>Microsoft Office PowerPoint</Application>
  <PresentationFormat>Widescreen</PresentationFormat>
  <Paragraphs>111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Hacking on docs.microsoft.com  Dave Glover (@dglover) Microsoft Cloud Developer Advocate  Neil Roodyn (nsquared) linkedin.com/in/drneil</vt:lpstr>
      <vt:lpstr>Why get involved</vt:lpstr>
      <vt:lpstr>Hacktober: How to participate</vt:lpstr>
      <vt:lpstr>Open at Microsoft(@OpenAtMicrosoft)</vt:lpstr>
      <vt:lpstr>PowerPoint Presentation</vt:lpstr>
      <vt:lpstr>How to Contribute to Open Source</vt:lpstr>
      <vt:lpstr>Complex Contributions First time set up</vt:lpstr>
      <vt:lpstr>Visual Studio Code Docs Authoring Pack</vt:lpstr>
      <vt:lpstr>Process and Acceptance</vt:lpstr>
      <vt:lpstr>DocFX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on docs.microsoft.com  Dave Glover (MS CDA) @dglover  Neil Roodyn (nsquared) linkedin.com/in/drneil</dc:title>
  <dc:creator>Dave Glover</dc:creator>
  <cp:lastModifiedBy>Dave Glover</cp:lastModifiedBy>
  <cp:revision>44</cp:revision>
  <dcterms:created xsi:type="dcterms:W3CDTF">2018-10-10T05:17:01Z</dcterms:created>
  <dcterms:modified xsi:type="dcterms:W3CDTF">2018-10-16T00:53:52Z</dcterms:modified>
</cp:coreProperties>
</file>