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CC7DF-1DC1-46F0-AC02-38AD0FE551E0}" type="datetimeFigureOut">
              <a:rPr lang="en-AU" smtClean="0"/>
              <a:t>3/11/2020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FC4CB-5371-4172-8D33-F55638201EA5}" type="slidenum">
              <a:rPr lang="en-AU" smtClean="0"/>
              <a:t>‹#›</a:t>
            </a:fld>
            <a:endParaRPr lang="en-AU"/>
          </a:p>
        </p:txBody>
      </p:sp>
    </p:spTree>
    <p:extLst>
      <p:ext uri="{BB962C8B-B14F-4D97-AF65-F5344CB8AC3E}">
        <p14:creationId xmlns:p14="http://schemas.microsoft.com/office/powerpoint/2010/main" val="2851312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Arial" pitchFamily="34" charset="0"/>
            </a:endParaRPr>
          </a:p>
        </p:txBody>
      </p:sp>
    </p:spTree>
    <p:extLst>
      <p:ext uri="{BB962C8B-B14F-4D97-AF65-F5344CB8AC3E}">
        <p14:creationId xmlns:p14="http://schemas.microsoft.com/office/powerpoint/2010/main" val="247695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1551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30761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6781650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10785252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8465463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9205335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2040637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5353682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7217557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94091708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5311608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871647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3797470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89151377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923693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84857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182631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61568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85665330"/>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5400852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2734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17280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61443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197474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357066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2678259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9533638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7854810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1260242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070239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44715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747710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0941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01180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9298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08807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012982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3534117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38896685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391721426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5309786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8945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0631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59079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5530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8297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2728266"/>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640250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985460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53" name="Rectangle 52">
            <a:extLst>
              <a:ext uri="{FF2B5EF4-FFF2-40B4-BE49-F238E27FC236}">
                <a16:creationId xmlns:a16="http://schemas.microsoft.com/office/drawing/2014/main" id="{ADF0BEC4-2BFB-4572-B0BF-7FC33A5DEB1A}"/>
              </a:ext>
            </a:extLst>
          </p:cNvPr>
          <p:cNvSpPr/>
          <p:nvPr/>
        </p:nvSpPr>
        <p:spPr>
          <a:xfrm>
            <a:off x="6125485" y="2171276"/>
            <a:ext cx="1360632"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5"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385" y="1018569"/>
            <a:ext cx="1753217" cy="97819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0"/>
            <a:ext cx="1242647" cy="2671037"/>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3028306" y="27286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2</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75197" y="3561078"/>
            <a:ext cx="929458"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 name="Oval 1">
            <a:extLst>
              <a:ext uri="{FF2B5EF4-FFF2-40B4-BE49-F238E27FC236}">
                <a16:creationId xmlns:a16="http://schemas.microsoft.com/office/drawing/2014/main" id="{E55674D5-44EE-4A41-8F7B-2546F1ED6E34}"/>
              </a:ext>
            </a:extLst>
          </p:cNvPr>
          <p:cNvSpPr/>
          <p:nvPr/>
        </p:nvSpPr>
        <p:spPr>
          <a:xfrm>
            <a:off x="5694329" y="34547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1</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F9FBFEF7-DEAF-4F8B-B44D-058BEE0CFFEB}"/>
              </a:ext>
            </a:extLst>
          </p:cNvPr>
          <p:cNvSpPr/>
          <p:nvPr/>
        </p:nvSpPr>
        <p:spPr>
          <a:xfrm>
            <a:off x="6294608"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cxnSp>
        <p:nvCxnSpPr>
          <p:cNvPr id="66" name="Straight Arrow Connector 65">
            <a:extLst>
              <a:ext uri="{FF2B5EF4-FFF2-40B4-BE49-F238E27FC236}">
                <a16:creationId xmlns:a16="http://schemas.microsoft.com/office/drawing/2014/main" id="{DC3D84F9-6383-4333-B442-308F4AB1EC7A}"/>
              </a:ext>
            </a:extLst>
          </p:cNvPr>
          <p:cNvCxnSpPr>
            <a:cxnSpLocks/>
            <a:stCxn id="16" idx="1"/>
          </p:cNvCxnSpPr>
          <p:nvPr/>
        </p:nvCxnSpPr>
        <p:spPr>
          <a:xfrm flipH="1" flipV="1">
            <a:off x="5391386" y="3767513"/>
            <a:ext cx="903222" cy="2498"/>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“Temperature”:26,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“Humidity”:55,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“Pressure”: 1100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pic>
        <p:nvPicPr>
          <p:cNvPr id="22" name="Picture 21">
            <a:extLst>
              <a:ext uri="{FF2B5EF4-FFF2-40B4-BE49-F238E27FC236}">
                <a16:creationId xmlns:a16="http://schemas.microsoft.com/office/drawing/2014/main" id="{E16D0359-E9B7-45B3-83E5-35DF02BD9296}"/>
              </a:ext>
            </a:extLst>
          </p:cNvPr>
          <p:cNvPicPr>
            <a:picLocks noChangeAspect="1"/>
          </p:cNvPicPr>
          <p:nvPr/>
        </p:nvPicPr>
        <p:blipFill>
          <a:blip r:embed="rId6"/>
          <a:stretch>
            <a:fillRect/>
          </a:stretch>
        </p:blipFill>
        <p:spPr>
          <a:xfrm>
            <a:off x="1984250" y="3090103"/>
            <a:ext cx="1135409" cy="936214"/>
          </a:xfrm>
          <a:prstGeom prst="rect">
            <a:avLst/>
          </a:prstGeom>
        </p:spPr>
      </p:pic>
      <p:pic>
        <p:nvPicPr>
          <p:cNvPr id="35" name="Picture 2" descr="Reekoh | Plugins">
            <a:extLst>
              <a:ext uri="{FF2B5EF4-FFF2-40B4-BE49-F238E27FC236}">
                <a16:creationId xmlns:a16="http://schemas.microsoft.com/office/drawing/2014/main" id="{C565641A-BACC-48C5-AD05-A73D53516E6F}"/>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4254651" y="1018570"/>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651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45</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Consolas</vt:lpstr>
      <vt:lpstr>Segoe UI</vt:lpstr>
      <vt:lpstr>Segoe UI Semibold</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cp:lastModifiedBy>
  <cp:revision>1</cp:revision>
  <dcterms:created xsi:type="dcterms:W3CDTF">2020-11-03T04:16:56Z</dcterms:created>
  <dcterms:modified xsi:type="dcterms:W3CDTF">2020-11-03T04:20:36Z</dcterms:modified>
</cp:coreProperties>
</file>