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076138167" r:id="rId2"/>
    <p:sldId id="207613816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16/11/2020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3294702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srgbClr val="000000"/>
                </a:solidFill>
                <a:latin typeface="Calibri" panose="020F0502020204030204" pitchFamily="34" charset="0"/>
                <a:ea typeface="Verdana" panose="020B0604030504040204" pitchFamily="34" charset="0"/>
                <a:cs typeface="Calibri" panose="020F0502020204030204" pitchFamily="34" charset="0"/>
              </a:rPr>
              <a:t>Desired Temperature</a:t>
            </a:r>
            <a:endPar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5114" y="1054451"/>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6" name="Oval 75">
            <a:extLst>
              <a:ext uri="{FF2B5EF4-FFF2-40B4-BE49-F238E27FC236}">
                <a16:creationId xmlns:a16="http://schemas.microsoft.com/office/drawing/2014/main" id="{FA171BA4-28A3-4DEF-94E1-2C6806F8D72A}"/>
              </a:ext>
            </a:extLst>
          </p:cNvPr>
          <p:cNvSpPr/>
          <p:nvPr/>
        </p:nvSpPr>
        <p:spPr>
          <a:xfrm>
            <a:off x="3028306" y="531123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algn="ctr">
              <a:defRPr/>
            </a:pPr>
            <a:r>
              <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sensor thread</a:t>
            </a:r>
            <a:endPar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algn="ctr"/>
            <a:r>
              <a:rPr lang="en-AU" dirty="0" err="1">
                <a:solidFill>
                  <a:schemeClr val="tx1"/>
                </a:solidFill>
                <a:latin typeface="Calibri" panose="020F0502020204030204" pitchFamily="34" charset="0"/>
                <a:cs typeface="Calibri" panose="020F0502020204030204" pitchFamily="34" charset="0"/>
              </a:rPr>
              <a:t>Intercore</a:t>
            </a:r>
            <a:r>
              <a:rPr lang="en-AU" dirty="0">
                <a:solidFill>
                  <a:schemeClr val="tx1"/>
                </a:solidFill>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p:cNvCxnSpPr>
          <p:nvPr/>
        </p:nvCxnSpPr>
        <p:spPr>
          <a:xfrm flipH="1">
            <a:off x="5391385" y="3767513"/>
            <a:ext cx="915242" cy="0"/>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algn="l"/>
            <a:r>
              <a:rPr lang="en-AU" sz="1100" dirty="0">
                <a:latin typeface="Calibri" panose="020F0502020204030204" pitchFamily="34" charset="0"/>
                <a:cs typeface="Calibri" panose="020F0502020204030204" pitchFamily="34" charset="0"/>
              </a:rPr>
              <a:t>{ </a:t>
            </a:r>
          </a:p>
          <a:p>
            <a:pPr algn="l"/>
            <a:r>
              <a:rPr lang="en-AU" sz="1100" dirty="0">
                <a:latin typeface="Calibri" panose="020F0502020204030204" pitchFamily="34" charset="0"/>
                <a:cs typeface="Calibri" panose="020F0502020204030204" pitchFamily="34" charset="0"/>
              </a:rPr>
              <a:t>  “Temperature”:26,</a:t>
            </a:r>
          </a:p>
          <a:p>
            <a:pPr algn="l"/>
            <a:r>
              <a:rPr lang="en-AU" sz="1100" dirty="0">
                <a:latin typeface="Calibri" panose="020F0502020204030204" pitchFamily="34" charset="0"/>
                <a:cs typeface="Calibri" panose="020F0502020204030204" pitchFamily="34" charset="0"/>
              </a:rPr>
              <a:t>  “Humidity”:55,</a:t>
            </a:r>
          </a:p>
          <a:p>
            <a:pPr algn="l"/>
            <a:r>
              <a:rPr lang="en-AU" sz="1100" dirty="0">
                <a:latin typeface="Calibri" panose="020F0502020204030204" pitchFamily="34" charset="0"/>
                <a:cs typeface="Calibri" panose="020F0502020204030204" pitchFamily="34" charset="0"/>
              </a:rPr>
              <a:t>  “Pressure”: 1100</a:t>
            </a:r>
          </a:p>
          <a:p>
            <a:pPr algn="l"/>
            <a:r>
              <a:rPr lang="en-AU" sz="1100" dirty="0">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9470780" y="315637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3</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3028306" y="273038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sp>
        <p:nvSpPr>
          <p:cNvPr id="90" name="Oval 89">
            <a:extLst>
              <a:ext uri="{FF2B5EF4-FFF2-40B4-BE49-F238E27FC236}">
                <a16:creationId xmlns:a16="http://schemas.microsoft.com/office/drawing/2014/main" id="{3743A529-93A2-4B61-93EE-AB900B6B8F17}"/>
              </a:ext>
            </a:extLst>
          </p:cNvPr>
          <p:cNvSpPr/>
          <p:nvPr/>
        </p:nvSpPr>
        <p:spPr>
          <a:xfrm>
            <a:off x="7180711" y="447006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7</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flipV="1">
            <a:off x="5391385" y="5168784"/>
            <a:ext cx="915242" cy="382"/>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5263048" y="306283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8"/>
          <a:stretch>
            <a:fillRect/>
          </a:stretch>
        </p:blipFill>
        <p:spPr>
          <a:xfrm>
            <a:off x="1975704" y="3090103"/>
            <a:ext cx="1135409" cy="936214"/>
          </a:xfrm>
          <a:prstGeom prst="rect">
            <a:avLst/>
          </a:prstGeom>
        </p:spPr>
      </p:pic>
      <p:sp>
        <p:nvSpPr>
          <p:cNvPr id="2" name="Oval 1">
            <a:extLst>
              <a:ext uri="{FF2B5EF4-FFF2-40B4-BE49-F238E27FC236}">
                <a16:creationId xmlns:a16="http://schemas.microsoft.com/office/drawing/2014/main" id="{E55674D5-44EE-4A41-8F7B-2546F1ED6E34}"/>
              </a:ext>
            </a:extLst>
          </p:cNvPr>
          <p:cNvSpPr/>
          <p:nvPr/>
        </p:nvSpPr>
        <p:spPr>
          <a:xfrm>
            <a:off x="7155768" y="314905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37" name="Oval 36">
            <a:extLst>
              <a:ext uri="{FF2B5EF4-FFF2-40B4-BE49-F238E27FC236}">
                <a16:creationId xmlns:a16="http://schemas.microsoft.com/office/drawing/2014/main" id="{C4704B70-6D45-413E-A194-E21001C7378F}"/>
              </a:ext>
            </a:extLst>
          </p:cNvPr>
          <p:cNvSpPr/>
          <p:nvPr/>
        </p:nvSpPr>
        <p:spPr>
          <a:xfrm>
            <a:off x="9471424" y="441388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pic>
        <p:nvPicPr>
          <p:cNvPr id="7" name="Picture 6">
            <a:extLst>
              <a:ext uri="{FF2B5EF4-FFF2-40B4-BE49-F238E27FC236}">
                <a16:creationId xmlns:a16="http://schemas.microsoft.com/office/drawing/2014/main" id="{E90AF6C0-7B51-4508-B21D-04F2181B1D33}"/>
              </a:ext>
            </a:extLst>
          </p:cNvPr>
          <p:cNvPicPr>
            <a:picLocks noChangeAspect="1"/>
          </p:cNvPicPr>
          <p:nvPr/>
        </p:nvPicPr>
        <p:blipFill>
          <a:blip r:embed="rId9"/>
          <a:stretch>
            <a:fillRect/>
          </a:stretch>
        </p:blipFill>
        <p:spPr>
          <a:xfrm>
            <a:off x="1978464" y="4359900"/>
            <a:ext cx="1130303" cy="874854"/>
          </a:xfrm>
          <a:prstGeom prst="rect">
            <a:avLst/>
          </a:prstGeom>
        </p:spPr>
      </p:pic>
    </p:spTree>
    <p:extLst>
      <p:ext uri="{BB962C8B-B14F-4D97-AF65-F5344CB8AC3E}">
        <p14:creationId xmlns:p14="http://schemas.microsoft.com/office/powerpoint/2010/main" val="5406518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Desired Temperature</a:t>
            </a: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5" y="2171276"/>
            <a:ext cx="1317500"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81043"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4067" y="104982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31123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16" name="Rectangle 15">
            <a:extLst>
              <a:ext uri="{FF2B5EF4-FFF2-40B4-BE49-F238E27FC236}">
                <a16:creationId xmlns:a16="http://schemas.microsoft.com/office/drawing/2014/main" id="{F9FBFEF7-DEAF-4F8B-B44D-058BEE0CFFEB}"/>
              </a:ext>
            </a:extLst>
          </p:cNvPr>
          <p:cNvSpPr/>
          <p:nvPr/>
        </p:nvSpPr>
        <p:spPr>
          <a:xfrm>
            <a:off x="6277516"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cxnSp>
        <p:nvCxnSpPr>
          <p:cNvPr id="66" name="Straight Arrow Connector 65">
            <a:extLst>
              <a:ext uri="{FF2B5EF4-FFF2-40B4-BE49-F238E27FC236}">
                <a16:creationId xmlns:a16="http://schemas.microsoft.com/office/drawing/2014/main" id="{DC3D84F9-6383-4333-B442-308F4AB1EC7A}"/>
              </a:ext>
            </a:extLst>
          </p:cNvPr>
          <p:cNvCxnSpPr>
            <a:cxnSpLocks/>
          </p:cNvCxnSpPr>
          <p:nvPr/>
        </p:nvCxnSpPr>
        <p:spPr>
          <a:xfrm flipH="1">
            <a:off x="5391385" y="3767513"/>
            <a:ext cx="915242" cy="0"/>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77515"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7" name="Oval 86">
            <a:extLst>
              <a:ext uri="{FF2B5EF4-FFF2-40B4-BE49-F238E27FC236}">
                <a16:creationId xmlns:a16="http://schemas.microsoft.com/office/drawing/2014/main" id="{022F6089-A562-4BCC-A890-5472D59BB117}"/>
              </a:ext>
            </a:extLst>
          </p:cNvPr>
          <p:cNvSpPr/>
          <p:nvPr/>
        </p:nvSpPr>
        <p:spPr>
          <a:xfrm>
            <a:off x="5694097" y="4828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sp>
        <p:nvSpPr>
          <p:cNvPr id="90" name="Oval 89">
            <a:extLst>
              <a:ext uri="{FF2B5EF4-FFF2-40B4-BE49-F238E27FC236}">
                <a16:creationId xmlns:a16="http://schemas.microsoft.com/office/drawing/2014/main" id="{3743A529-93A2-4B61-93EE-AB900B6B8F17}"/>
              </a:ext>
            </a:extLst>
          </p:cNvPr>
          <p:cNvSpPr/>
          <p:nvPr/>
        </p:nvSpPr>
        <p:spPr>
          <a:xfrm>
            <a:off x="11170578" y="49205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flipV="1">
            <a:off x="5391385" y="5168784"/>
            <a:ext cx="915242" cy="382"/>
          </a:xfrm>
          <a:prstGeom prst="straightConnector1">
            <a:avLst/>
          </a:prstGeom>
          <a:noFill/>
          <a:ln w="38100" cap="flat" cmpd="sng" algn="ctr">
            <a:solidFill>
              <a:srgbClr val="4472C4"/>
            </a:solidFill>
            <a:prstDash val="solid"/>
            <a:miter lim="800000"/>
            <a:headEnd type="triangle" w="med" len="med"/>
            <a:tailEnd type="triangle" w="med" len="med"/>
          </a:ln>
          <a:effectLst/>
        </p:spPr>
      </p:cxn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8"/>
          <a:stretch>
            <a:fillRect/>
          </a:stretch>
        </p:blipFill>
        <p:spPr>
          <a:xfrm>
            <a:off x="1975704" y="3090103"/>
            <a:ext cx="1135409" cy="936214"/>
          </a:xfrm>
          <a:prstGeom prst="rect">
            <a:avLst/>
          </a:prstGeom>
        </p:spPr>
      </p:pic>
    </p:spTree>
    <p:extLst>
      <p:ext uri="{BB962C8B-B14F-4D97-AF65-F5344CB8AC3E}">
        <p14:creationId xmlns:p14="http://schemas.microsoft.com/office/powerpoint/2010/main" val="3638010040"/>
      </p:ext>
    </p:extLst>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130</Words>
  <Application>Microsoft Office PowerPoint</Application>
  <PresentationFormat>Widescreen</PresentationFormat>
  <Paragraphs>52</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Consolas</vt:lpstr>
      <vt:lpstr>Segoe UI</vt:lpstr>
      <vt:lpstr>Segoe UI Semibold</vt:lpstr>
      <vt:lpstr>Wingdings</vt:lpstr>
      <vt:lpstr>Microsoft_Learn_White_Template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70</cp:revision>
  <dcterms:created xsi:type="dcterms:W3CDTF">2020-03-26T02:23:12Z</dcterms:created>
  <dcterms:modified xsi:type="dcterms:W3CDTF">2020-11-16T05:06:35Z</dcterms:modified>
</cp:coreProperties>
</file>