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4113080"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8" name="Rectangle 67">
            <a:extLst>
              <a:ext uri="{FF2B5EF4-FFF2-40B4-BE49-F238E27FC236}">
                <a16:creationId xmlns:a16="http://schemas.microsoft.com/office/drawing/2014/main" id="{8005BA36-018B-4F25-B5F6-76ED1BB0E9D9}"/>
              </a:ext>
            </a:extLst>
          </p:cNvPr>
          <p:cNvSpPr/>
          <p:nvPr/>
        </p:nvSpPr>
        <p:spPr>
          <a:xfrm>
            <a:off x="4264384" y="2891434"/>
            <a:ext cx="1295349" cy="761075"/>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4444188" y="3183411"/>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4264384" y="4682318"/>
            <a:ext cx="1295349" cy="75971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453349" y="497429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521576"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319792"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473634" y="2826606"/>
            <a:ext cx="1275153" cy="2615429"/>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HVAC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operating mode.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For example the heating unit </a:t>
            </a:r>
            <a:r>
              <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rPr>
              <a:t>turned off</a:t>
            </a:r>
            <a:endPar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7620450" y="531770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1</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0307"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6" name="Oval 75">
            <a:extLst>
              <a:ext uri="{FF2B5EF4-FFF2-40B4-BE49-F238E27FC236}">
                <a16:creationId xmlns:a16="http://schemas.microsoft.com/office/drawing/2014/main" id="{FA171BA4-28A3-4DEF-94E1-2C6806F8D72A}"/>
              </a:ext>
            </a:extLst>
          </p:cNvPr>
          <p:cNvSpPr/>
          <p:nvPr/>
        </p:nvSpPr>
        <p:spPr>
          <a:xfrm>
            <a:off x="302830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62177"/>
            <a:ext cx="1096490"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flipV="1">
            <a:off x="5391151" y="5097406"/>
            <a:ext cx="1064772" cy="5623"/>
          </a:xfrm>
          <a:prstGeom prst="straightConnector1">
            <a:avLst/>
          </a:prstGeom>
          <a:noFill/>
          <a:ln w="38100" cap="flat" cmpd="sng" algn="ctr">
            <a:solidFill>
              <a:srgbClr val="4472C4"/>
            </a:solidFill>
            <a:prstDash val="solid"/>
            <a:miter lim="800000"/>
            <a:tailEnd type="triangle"/>
          </a:ln>
          <a:effectLst/>
        </p:spPr>
      </p:cxnSp>
      <p:sp>
        <p:nvSpPr>
          <p:cNvPr id="22" name="TextBox 21">
            <a:extLst>
              <a:ext uri="{FF2B5EF4-FFF2-40B4-BE49-F238E27FC236}">
                <a16:creationId xmlns:a16="http://schemas.microsoft.com/office/drawing/2014/main" id="{5048F278-D4E2-4DF5-ACEC-EB85D7408910}"/>
              </a:ext>
            </a:extLst>
          </p:cNvPr>
          <p:cNvSpPr txBox="1"/>
          <p:nvPr/>
        </p:nvSpPr>
        <p:spPr>
          <a:xfrm>
            <a:off x="2011201" y="3865530"/>
            <a:ext cx="1035540" cy="507831"/>
          </a:xfrm>
          <a:prstGeom prst="rect">
            <a:avLst/>
          </a:prstGeom>
          <a:noFill/>
        </p:spPr>
        <p:txBody>
          <a:bodyPr wrap="none" lIns="0" tIns="0" rIns="0" bIns="0" rtlCol="0">
            <a:spAutoFit/>
          </a:bodyPr>
          <a:lstStyle/>
          <a:p>
            <a:pPr algn="ctr"/>
            <a:r>
              <a:rPr lang="en-AU" sz="1100" dirty="0"/>
              <a:t>Query HVAC </a:t>
            </a:r>
          </a:p>
          <a:p>
            <a:pPr algn="ctr"/>
            <a:r>
              <a:rPr lang="en-AU" sz="1100" dirty="0"/>
              <a:t>Operating Mode</a:t>
            </a:r>
          </a:p>
          <a:p>
            <a:pPr algn="ctr"/>
            <a:r>
              <a:rPr lang="en-AU" sz="1100" dirty="0"/>
              <a:t>device twin</a:t>
            </a:r>
          </a:p>
        </p:txBody>
      </p:sp>
      <p:sp>
        <p:nvSpPr>
          <p:cNvPr id="3" name="Oval 2">
            <a:extLst>
              <a:ext uri="{FF2B5EF4-FFF2-40B4-BE49-F238E27FC236}">
                <a16:creationId xmlns:a16="http://schemas.microsoft.com/office/drawing/2014/main" id="{575581DE-B109-454E-9095-73EFFD074006}"/>
              </a:ext>
            </a:extLst>
          </p:cNvPr>
          <p:cNvSpPr/>
          <p:nvPr/>
        </p:nvSpPr>
        <p:spPr>
          <a:xfrm>
            <a:off x="543139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2</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Tree>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47</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46</cp:revision>
  <dcterms:created xsi:type="dcterms:W3CDTF">2020-03-26T02:23:12Z</dcterms:created>
  <dcterms:modified xsi:type="dcterms:W3CDTF">2020-11-02T04:53:48Z</dcterms:modified>
</cp:coreProperties>
</file>