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7613816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80108-91E3-4FBD-8C21-59A6DA93D497}" type="datetimeFigureOut">
              <a:rPr lang="en-AU" smtClean="0"/>
              <a:t>10/11/2020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107B7-AFAD-4B28-A8B3-6D29907B0A59}" type="slidenum">
              <a:rPr lang="en-AU" smtClean="0"/>
              <a:t>‹#›</a:t>
            </a:fld>
            <a:endParaRPr lang="en-AU"/>
          </a:p>
        </p:txBody>
      </p:sp>
    </p:spTree>
    <p:extLst>
      <p:ext uri="{BB962C8B-B14F-4D97-AF65-F5344CB8AC3E}">
        <p14:creationId xmlns:p14="http://schemas.microsoft.com/office/powerpoint/2010/main" val="1146440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Arial" pitchFamily="34" charset="0"/>
            </a:endParaRPr>
          </a:p>
        </p:txBody>
      </p:sp>
    </p:spTree>
    <p:extLst>
      <p:ext uri="{BB962C8B-B14F-4D97-AF65-F5344CB8AC3E}">
        <p14:creationId xmlns:p14="http://schemas.microsoft.com/office/powerpoint/2010/main" val="2476958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183365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8072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2559102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11726436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47399870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19723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2146624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08900385"/>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82133894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16132040"/>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7949374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921945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8975368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92120881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1750577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4493572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12086913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852794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0417779"/>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9481710"/>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43157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850430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579744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9938462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20712962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18709448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47647688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6419614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367385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327269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767688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133227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0675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0178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07335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00217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78281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3403371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901493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184849249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348910884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99075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565650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770218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97153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97766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249517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351457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350755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64" name="Rectangle 63">
            <a:extLst>
              <a:ext uri="{FF2B5EF4-FFF2-40B4-BE49-F238E27FC236}">
                <a16:creationId xmlns:a16="http://schemas.microsoft.com/office/drawing/2014/main" id="{4412024A-277C-45A0-837A-49D0779D3523}"/>
              </a:ext>
            </a:extLst>
          </p:cNvPr>
          <p:cNvSpPr/>
          <p:nvPr/>
        </p:nvSpPr>
        <p:spPr>
          <a:xfrm>
            <a:off x="3936484" y="217127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Hub</a:t>
            </a:r>
          </a:p>
        </p:txBody>
      </p:sp>
      <p:sp>
        <p:nvSpPr>
          <p:cNvPr id="68" name="Rectangle 67">
            <a:extLst>
              <a:ext uri="{FF2B5EF4-FFF2-40B4-BE49-F238E27FC236}">
                <a16:creationId xmlns:a16="http://schemas.microsoft.com/office/drawing/2014/main" id="{8005BA36-018B-4F25-B5F6-76ED1BB0E9D9}"/>
              </a:ext>
            </a:extLst>
          </p:cNvPr>
          <p:cNvSpPr/>
          <p:nvPr/>
        </p:nvSpPr>
        <p:spPr>
          <a:xfrm>
            <a:off x="4104655" y="3190835"/>
            <a:ext cx="1295349" cy="1153356"/>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IoT Hub Messaging</a:t>
            </a:r>
          </a:p>
        </p:txBody>
      </p:sp>
      <p:sp>
        <p:nvSpPr>
          <p:cNvPr id="70" name="Rectangle 69">
            <a:extLst>
              <a:ext uri="{FF2B5EF4-FFF2-40B4-BE49-F238E27FC236}">
                <a16:creationId xmlns:a16="http://schemas.microsoft.com/office/drawing/2014/main" id="{A3612737-2893-492F-83AB-078F4974B26A}"/>
              </a:ext>
            </a:extLst>
          </p:cNvPr>
          <p:cNvSpPr/>
          <p:nvPr/>
        </p:nvSpPr>
        <p:spPr>
          <a:xfrm>
            <a:off x="4087788" y="4576491"/>
            <a:ext cx="1295349" cy="936003"/>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Desired Temperature</a:t>
            </a:r>
          </a:p>
        </p:txBody>
      </p:sp>
      <p:sp>
        <p:nvSpPr>
          <p:cNvPr id="71" name="TextBox 70">
            <a:extLst>
              <a:ext uri="{FF2B5EF4-FFF2-40B4-BE49-F238E27FC236}">
                <a16:creationId xmlns:a16="http://schemas.microsoft.com/office/drawing/2014/main" id="{055BFC9A-7691-4161-8395-811F996F585E}"/>
              </a:ext>
            </a:extLst>
          </p:cNvPr>
          <p:cNvSpPr txBox="1"/>
          <p:nvPr/>
        </p:nvSpPr>
        <p:spPr>
          <a:xfrm>
            <a:off x="4283428" y="5180425"/>
            <a:ext cx="937802" cy="261610"/>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JSON</a:t>
            </a:r>
          </a:p>
        </p:txBody>
      </p:sp>
      <p:sp>
        <p:nvSpPr>
          <p:cNvPr id="53" name="Rectangle 52">
            <a:extLst>
              <a:ext uri="{FF2B5EF4-FFF2-40B4-BE49-F238E27FC236}">
                <a16:creationId xmlns:a16="http://schemas.microsoft.com/office/drawing/2014/main" id="{ADF0BEC4-2BFB-4572-B0BF-7FC33A5DEB1A}"/>
              </a:ext>
            </a:extLst>
          </p:cNvPr>
          <p:cNvSpPr/>
          <p:nvPr/>
        </p:nvSpPr>
        <p:spPr>
          <a:xfrm>
            <a:off x="6125484" y="2171276"/>
            <a:ext cx="3710725"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Sphere</a:t>
            </a:r>
          </a:p>
        </p:txBody>
      </p:sp>
      <p:sp>
        <p:nvSpPr>
          <p:cNvPr id="3" name="Rectangle 2">
            <a:extLst>
              <a:ext uri="{FF2B5EF4-FFF2-40B4-BE49-F238E27FC236}">
                <a16:creationId xmlns:a16="http://schemas.microsoft.com/office/drawing/2014/main" id="{B159AFC7-CF0E-403C-B709-4F9C1488693F}"/>
              </a:ext>
            </a:extLst>
          </p:cNvPr>
          <p:cNvSpPr/>
          <p:nvPr/>
        </p:nvSpPr>
        <p:spPr bwMode="auto">
          <a:xfrm>
            <a:off x="6198135" y="2443349"/>
            <a:ext cx="1227854" cy="3383290"/>
          </a:xfrm>
          <a:prstGeom prst="rect">
            <a:avLst/>
          </a:prstGeom>
          <a:solidFill>
            <a:srgbClr val="008A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Calibri" panose="020F0502020204030204" pitchFamily="34" charset="0"/>
                <a:ea typeface="Segoe UI" pitchFamily="34" charset="0"/>
                <a:cs typeface="Calibri" panose="020F0502020204030204" pitchFamily="34" charset="0"/>
              </a:rPr>
              <a:t>Cortex A7 High-level</a:t>
            </a:r>
          </a:p>
        </p:txBody>
      </p:sp>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805" y="1018570"/>
            <a:ext cx="1753217" cy="978195"/>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1754163" y="217127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1925247" y="2841450"/>
            <a:ext cx="1242647" cy="2671037"/>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2127587" y="1045753"/>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7" name="Oval 36">
            <a:extLst>
              <a:ext uri="{FF2B5EF4-FFF2-40B4-BE49-F238E27FC236}">
                <a16:creationId xmlns:a16="http://schemas.microsoft.com/office/drawing/2014/main" id="{C4704B70-6D45-413E-A194-E21001C7378F}"/>
              </a:ext>
            </a:extLst>
          </p:cNvPr>
          <p:cNvSpPr/>
          <p:nvPr/>
        </p:nvSpPr>
        <p:spPr>
          <a:xfrm>
            <a:off x="3028306" y="272863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5</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76" name="Oval 75">
            <a:extLst>
              <a:ext uri="{FF2B5EF4-FFF2-40B4-BE49-F238E27FC236}">
                <a16:creationId xmlns:a16="http://schemas.microsoft.com/office/drawing/2014/main" id="{FA171BA4-28A3-4DEF-94E1-2C6806F8D72A}"/>
              </a:ext>
            </a:extLst>
          </p:cNvPr>
          <p:cNvSpPr/>
          <p:nvPr/>
        </p:nvSpPr>
        <p:spPr>
          <a:xfrm>
            <a:off x="3028306" y="5363323"/>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6</a:t>
            </a:r>
          </a:p>
        </p:txBody>
      </p:sp>
      <p:cxnSp>
        <p:nvCxnSpPr>
          <p:cNvPr id="32" name="Straight Arrow Connector 31">
            <a:extLst>
              <a:ext uri="{FF2B5EF4-FFF2-40B4-BE49-F238E27FC236}">
                <a16:creationId xmlns:a16="http://schemas.microsoft.com/office/drawing/2014/main" id="{3B81D555-A38B-44F0-825D-1DADC884AFAE}"/>
              </a:ext>
            </a:extLst>
          </p:cNvPr>
          <p:cNvCxnSpPr>
            <a:cxnSpLocks/>
          </p:cNvCxnSpPr>
          <p:nvPr/>
        </p:nvCxnSpPr>
        <p:spPr>
          <a:xfrm flipH="1">
            <a:off x="3175197" y="3561078"/>
            <a:ext cx="929458" cy="0"/>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75" name="Straight Arrow Connector 74">
            <a:extLst>
              <a:ext uri="{FF2B5EF4-FFF2-40B4-BE49-F238E27FC236}">
                <a16:creationId xmlns:a16="http://schemas.microsoft.com/office/drawing/2014/main" id="{85EAF4E5-0BAB-48FB-8EA9-CF9901AA3326}"/>
              </a:ext>
            </a:extLst>
          </p:cNvPr>
          <p:cNvCxnSpPr>
            <a:cxnSpLocks/>
            <a:endCxn id="70" idx="1"/>
          </p:cNvCxnSpPr>
          <p:nvPr/>
        </p:nvCxnSpPr>
        <p:spPr>
          <a:xfrm>
            <a:off x="3167894" y="5044493"/>
            <a:ext cx="919894"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2" name="Oval 1">
            <a:extLst>
              <a:ext uri="{FF2B5EF4-FFF2-40B4-BE49-F238E27FC236}">
                <a16:creationId xmlns:a16="http://schemas.microsoft.com/office/drawing/2014/main" id="{E55674D5-44EE-4A41-8F7B-2546F1ED6E34}"/>
              </a:ext>
            </a:extLst>
          </p:cNvPr>
          <p:cNvSpPr/>
          <p:nvPr/>
        </p:nvSpPr>
        <p:spPr>
          <a:xfrm>
            <a:off x="5254800" y="3074455"/>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4</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2E35516B-D8D1-4547-B1B9-A0D6BFD58B7F}"/>
              </a:ext>
            </a:extLst>
          </p:cNvPr>
          <p:cNvSpPr/>
          <p:nvPr/>
        </p:nvSpPr>
        <p:spPr bwMode="auto">
          <a:xfrm>
            <a:off x="8405010" y="2443349"/>
            <a:ext cx="1349797" cy="338329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Calibri" panose="020F0502020204030204" pitchFamily="34" charset="0"/>
                <a:ea typeface="Segoe UI" pitchFamily="34" charset="0"/>
                <a:cs typeface="Calibri" panose="020F0502020204030204" pitchFamily="34" charset="0"/>
              </a:rPr>
              <a:t>Cortex M4 Real-time</a:t>
            </a:r>
          </a:p>
        </p:txBody>
      </p:sp>
      <p:sp>
        <p:nvSpPr>
          <p:cNvPr id="16" name="Rectangle 15">
            <a:extLst>
              <a:ext uri="{FF2B5EF4-FFF2-40B4-BE49-F238E27FC236}">
                <a16:creationId xmlns:a16="http://schemas.microsoft.com/office/drawing/2014/main" id="{F9FBFEF7-DEAF-4F8B-B44D-058BEE0CFFEB}"/>
              </a:ext>
            </a:extLst>
          </p:cNvPr>
          <p:cNvSpPr/>
          <p:nvPr/>
        </p:nvSpPr>
        <p:spPr>
          <a:xfrm>
            <a:off x="6294608" y="3280704"/>
            <a:ext cx="1018773"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Telemetry streaming</a:t>
            </a:r>
          </a:p>
        </p:txBody>
      </p:sp>
      <p:sp>
        <p:nvSpPr>
          <p:cNvPr id="17" name="Rectangle 16">
            <a:extLst>
              <a:ext uri="{FF2B5EF4-FFF2-40B4-BE49-F238E27FC236}">
                <a16:creationId xmlns:a16="http://schemas.microsoft.com/office/drawing/2014/main" id="{EA59DD6C-0A60-46AB-A399-5F6353B24B26}"/>
              </a:ext>
            </a:extLst>
          </p:cNvPr>
          <p:cNvSpPr/>
          <p:nvPr/>
        </p:nvSpPr>
        <p:spPr>
          <a:xfrm>
            <a:off x="8574072" y="3280704"/>
            <a:ext cx="1025045"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Environment service thread</a:t>
            </a:r>
          </a:p>
        </p:txBody>
      </p:sp>
      <p:sp>
        <p:nvSpPr>
          <p:cNvPr id="18" name="Rectangle 17">
            <a:extLst>
              <a:ext uri="{FF2B5EF4-FFF2-40B4-BE49-F238E27FC236}">
                <a16:creationId xmlns:a16="http://schemas.microsoft.com/office/drawing/2014/main" id="{4B6C9EE3-BF33-48B6-8621-66A02A25DF77}"/>
              </a:ext>
            </a:extLst>
          </p:cNvPr>
          <p:cNvSpPr/>
          <p:nvPr/>
        </p:nvSpPr>
        <p:spPr>
          <a:xfrm>
            <a:off x="8574072" y="4533880"/>
            <a:ext cx="1025045"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Environment sensor thread</a:t>
            </a:r>
            <a:endParaRPr kumimoji="0" lang="en-AU"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CAD6B417-882E-4FD0-9471-07B4DA7D9B22}"/>
              </a:ext>
            </a:extLst>
          </p:cNvPr>
          <p:cNvSpPr/>
          <p:nvPr/>
        </p:nvSpPr>
        <p:spPr bwMode="auto">
          <a:xfrm>
            <a:off x="7705455" y="2443349"/>
            <a:ext cx="396475" cy="3360200"/>
          </a:xfrm>
          <a:prstGeom prst="rect">
            <a:avLst/>
          </a:prstGeom>
          <a:solidFill>
            <a:srgbClr val="FFD44B"/>
          </a:solidFill>
          <a:ln w="12700" cap="flat" cmpd="sng" algn="ctr">
            <a:solidFill>
              <a:srgbClr val="4472C4">
                <a:shade val="50000"/>
              </a:srgbClr>
            </a:solidFill>
            <a:prstDash val="solid"/>
            <a:miter lim="800000"/>
          </a:ln>
          <a:effectLst/>
        </p:spPr>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Intercore</a:t>
            </a:r>
            <a:r>
              <a:rPr kumimoji="0" lang="en-AU"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message bridge</a:t>
            </a:r>
          </a:p>
        </p:txBody>
      </p:sp>
      <p:cxnSp>
        <p:nvCxnSpPr>
          <p:cNvPr id="66" name="Straight Arrow Connector 65">
            <a:extLst>
              <a:ext uri="{FF2B5EF4-FFF2-40B4-BE49-F238E27FC236}">
                <a16:creationId xmlns:a16="http://schemas.microsoft.com/office/drawing/2014/main" id="{DC3D84F9-6383-4333-B442-308F4AB1EC7A}"/>
              </a:ext>
            </a:extLst>
          </p:cNvPr>
          <p:cNvCxnSpPr>
            <a:cxnSpLocks/>
            <a:stCxn id="16" idx="1"/>
          </p:cNvCxnSpPr>
          <p:nvPr/>
        </p:nvCxnSpPr>
        <p:spPr>
          <a:xfrm flipH="1" flipV="1">
            <a:off x="5391386" y="3767513"/>
            <a:ext cx="903222" cy="2498"/>
          </a:xfrm>
          <a:prstGeom prst="straightConnector1">
            <a:avLst/>
          </a:prstGeom>
          <a:noFill/>
          <a:ln w="38100" cap="flat" cmpd="sng" algn="ctr">
            <a:solidFill>
              <a:srgbClr val="4472C4"/>
            </a:solidFill>
            <a:prstDash val="solid"/>
            <a:miter lim="800000"/>
            <a:tailEnd type="triangle"/>
          </a:ln>
          <a:effectLst/>
        </p:spPr>
      </p:cxnSp>
      <p:sp>
        <p:nvSpPr>
          <p:cNvPr id="51" name="TextBox 50">
            <a:extLst>
              <a:ext uri="{FF2B5EF4-FFF2-40B4-BE49-F238E27FC236}">
                <a16:creationId xmlns:a16="http://schemas.microsoft.com/office/drawing/2014/main" id="{382B468B-7884-4053-BF44-8A5C49ED7993}"/>
              </a:ext>
            </a:extLst>
          </p:cNvPr>
          <p:cNvSpPr txBox="1"/>
          <p:nvPr/>
        </p:nvSpPr>
        <p:spPr>
          <a:xfrm>
            <a:off x="4175248" y="3432129"/>
            <a:ext cx="1154162" cy="84638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“Temperature”:26,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“Humidity”:55,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“Pressure”: 1100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0" name="Rectangle 79">
            <a:extLst>
              <a:ext uri="{FF2B5EF4-FFF2-40B4-BE49-F238E27FC236}">
                <a16:creationId xmlns:a16="http://schemas.microsoft.com/office/drawing/2014/main" id="{649424B0-5BEA-4333-960A-DB2246FA60DE}"/>
              </a:ext>
            </a:extLst>
          </p:cNvPr>
          <p:cNvSpPr/>
          <p:nvPr/>
        </p:nvSpPr>
        <p:spPr>
          <a:xfrm>
            <a:off x="6294607" y="4576491"/>
            <a:ext cx="1018774" cy="936002"/>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 virtual HVAC control</a:t>
            </a:r>
          </a:p>
        </p:txBody>
      </p:sp>
      <p:sp>
        <p:nvSpPr>
          <p:cNvPr id="83" name="Oval 82">
            <a:extLst>
              <a:ext uri="{FF2B5EF4-FFF2-40B4-BE49-F238E27FC236}">
                <a16:creationId xmlns:a16="http://schemas.microsoft.com/office/drawing/2014/main" id="{177E0C17-0B71-4542-BF03-3426814F7AFB}"/>
              </a:ext>
            </a:extLst>
          </p:cNvPr>
          <p:cNvSpPr/>
          <p:nvPr/>
        </p:nvSpPr>
        <p:spPr>
          <a:xfrm>
            <a:off x="7185044" y="3156378"/>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2</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87" name="Oval 86">
            <a:extLst>
              <a:ext uri="{FF2B5EF4-FFF2-40B4-BE49-F238E27FC236}">
                <a16:creationId xmlns:a16="http://schemas.microsoft.com/office/drawing/2014/main" id="{022F6089-A562-4BCC-A890-5472D59BB117}"/>
              </a:ext>
            </a:extLst>
          </p:cNvPr>
          <p:cNvSpPr/>
          <p:nvPr/>
        </p:nvSpPr>
        <p:spPr>
          <a:xfrm>
            <a:off x="7168904" y="4485873"/>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7</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cxnSp>
        <p:nvCxnSpPr>
          <p:cNvPr id="39" name="Straight Arrow Connector 38">
            <a:extLst>
              <a:ext uri="{FF2B5EF4-FFF2-40B4-BE49-F238E27FC236}">
                <a16:creationId xmlns:a16="http://schemas.microsoft.com/office/drawing/2014/main" id="{F979FA1E-ADAC-4EE1-87A8-A05719F402E3}"/>
              </a:ext>
            </a:extLst>
          </p:cNvPr>
          <p:cNvCxnSpPr>
            <a:cxnSpLocks/>
          </p:cNvCxnSpPr>
          <p:nvPr/>
        </p:nvCxnSpPr>
        <p:spPr>
          <a:xfrm>
            <a:off x="5391385" y="5169166"/>
            <a:ext cx="903222" cy="11259"/>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43" name="Straight Arrow Connector 42">
            <a:extLst>
              <a:ext uri="{FF2B5EF4-FFF2-40B4-BE49-F238E27FC236}">
                <a16:creationId xmlns:a16="http://schemas.microsoft.com/office/drawing/2014/main" id="{F96BE471-E2AC-406B-B12C-B5A4571F5F72}"/>
              </a:ext>
            </a:extLst>
          </p:cNvPr>
          <p:cNvCxnSpPr>
            <a:cxnSpLocks/>
          </p:cNvCxnSpPr>
          <p:nvPr/>
        </p:nvCxnSpPr>
        <p:spPr>
          <a:xfrm>
            <a:off x="7330473" y="3579050"/>
            <a:ext cx="374982" cy="0"/>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48" name="Straight Arrow Connector 47">
            <a:extLst>
              <a:ext uri="{FF2B5EF4-FFF2-40B4-BE49-F238E27FC236}">
                <a16:creationId xmlns:a16="http://schemas.microsoft.com/office/drawing/2014/main" id="{1303B46C-71AF-48EF-8BB5-C6DF32C9E1D7}"/>
              </a:ext>
            </a:extLst>
          </p:cNvPr>
          <p:cNvCxnSpPr>
            <a:cxnSpLocks/>
          </p:cNvCxnSpPr>
          <p:nvPr/>
        </p:nvCxnSpPr>
        <p:spPr>
          <a:xfrm>
            <a:off x="8101930" y="3579050"/>
            <a:ext cx="374982"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20" name="Oval 19">
            <a:extLst>
              <a:ext uri="{FF2B5EF4-FFF2-40B4-BE49-F238E27FC236}">
                <a16:creationId xmlns:a16="http://schemas.microsoft.com/office/drawing/2014/main" id="{036420B2-1F4A-4AB8-8C44-2C880DA25429}"/>
              </a:ext>
            </a:extLst>
          </p:cNvPr>
          <p:cNvSpPr/>
          <p:nvPr/>
        </p:nvSpPr>
        <p:spPr>
          <a:xfrm>
            <a:off x="9464553" y="3146028"/>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3</a:t>
            </a:r>
          </a:p>
        </p:txBody>
      </p:sp>
      <p:pic>
        <p:nvPicPr>
          <p:cNvPr id="22" name="Picture 21">
            <a:extLst>
              <a:ext uri="{FF2B5EF4-FFF2-40B4-BE49-F238E27FC236}">
                <a16:creationId xmlns:a16="http://schemas.microsoft.com/office/drawing/2014/main" id="{E16D0359-E9B7-45B3-83E5-35DF02BD9296}"/>
              </a:ext>
            </a:extLst>
          </p:cNvPr>
          <p:cNvPicPr>
            <a:picLocks noChangeAspect="1"/>
          </p:cNvPicPr>
          <p:nvPr/>
        </p:nvPicPr>
        <p:blipFill>
          <a:blip r:embed="rId6"/>
          <a:stretch>
            <a:fillRect/>
          </a:stretch>
        </p:blipFill>
        <p:spPr>
          <a:xfrm>
            <a:off x="1984250" y="3090103"/>
            <a:ext cx="1135409" cy="936214"/>
          </a:xfrm>
          <a:prstGeom prst="rect">
            <a:avLst/>
          </a:prstGeom>
        </p:spPr>
      </p:pic>
      <p:pic>
        <p:nvPicPr>
          <p:cNvPr id="35" name="Picture 2" descr="Reekoh | Plugins">
            <a:extLst>
              <a:ext uri="{FF2B5EF4-FFF2-40B4-BE49-F238E27FC236}">
                <a16:creationId xmlns:a16="http://schemas.microsoft.com/office/drawing/2014/main" id="{C565641A-BACC-48C5-AD05-A73D53516E6F}"/>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3333" b="86000" l="13000" r="86667">
                        <a14:foregroundMark x1="17333" y1="82333" x2="17333" y2="82333"/>
                        <a14:foregroundMark x1="17000" y1="70333" x2="17000" y2="70333"/>
                        <a14:foregroundMark x1="17667" y1="71667" x2="26333" y2="83333"/>
                        <a14:foregroundMark x1="13333" y1="70333" x2="13333" y2="70333"/>
                        <a14:foregroundMark x1="26333" y1="86000" x2="26333" y2="86000"/>
                        <a14:foregroundMark x1="80333" y1="26333" x2="80333" y2="26333"/>
                        <a14:foregroundMark x1="86667" y1="24667" x2="86667" y2="24667"/>
                        <a14:foregroundMark x1="85000" y1="13333" x2="85000" y2="13333"/>
                      </a14:backgroundRemoval>
                    </a14:imgEffect>
                  </a14:imgLayer>
                </a14:imgProps>
              </a:ext>
              <a:ext uri="{28A0092B-C50C-407E-A947-70E740481C1C}">
                <a14:useLocalDpi xmlns:a14="http://schemas.microsoft.com/office/drawing/2010/main" val="0"/>
              </a:ext>
            </a:extLst>
          </a:blip>
          <a:srcRect l="8393" t="8395" r="10628" b="8418"/>
          <a:stretch/>
        </p:blipFill>
        <p:spPr bwMode="auto">
          <a:xfrm>
            <a:off x="4254651" y="1018570"/>
            <a:ext cx="952215" cy="978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94BCB31-1A55-4183-AC2C-58D3B305D109}"/>
              </a:ext>
            </a:extLst>
          </p:cNvPr>
          <p:cNvPicPr>
            <a:picLocks noChangeAspect="1"/>
          </p:cNvPicPr>
          <p:nvPr/>
        </p:nvPicPr>
        <p:blipFill>
          <a:blip r:embed="rId9"/>
          <a:stretch>
            <a:fillRect/>
          </a:stretch>
        </p:blipFill>
        <p:spPr>
          <a:xfrm>
            <a:off x="1984250" y="4405893"/>
            <a:ext cx="1129698" cy="857942"/>
          </a:xfrm>
          <a:prstGeom prst="rect">
            <a:avLst/>
          </a:prstGeom>
        </p:spPr>
      </p:pic>
      <p:sp>
        <p:nvSpPr>
          <p:cNvPr id="6" name="Oval 5">
            <a:extLst>
              <a:ext uri="{FF2B5EF4-FFF2-40B4-BE49-F238E27FC236}">
                <a16:creationId xmlns:a16="http://schemas.microsoft.com/office/drawing/2014/main" id="{6651AD79-8AB0-4A78-93C8-4E0DBC6B4F62}"/>
              </a:ext>
            </a:extLst>
          </p:cNvPr>
          <p:cNvSpPr/>
          <p:nvPr/>
        </p:nvSpPr>
        <p:spPr>
          <a:xfrm>
            <a:off x="9455290" y="442633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1</a:t>
            </a:r>
          </a:p>
        </p:txBody>
      </p:sp>
    </p:spTree>
    <p:extLst>
      <p:ext uri="{BB962C8B-B14F-4D97-AF65-F5344CB8AC3E}">
        <p14:creationId xmlns:p14="http://schemas.microsoft.com/office/powerpoint/2010/main" val="5406518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72</Words>
  <Application>Microsoft Office PowerPoint</Application>
  <PresentationFormat>Widescreen</PresentationFormat>
  <Paragraphs>29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Consolas</vt:lpstr>
      <vt:lpstr>Segoe UI</vt:lpstr>
      <vt:lpstr>Segoe UI Semibold</vt:lpstr>
      <vt:lpstr>Wingdings</vt:lpstr>
      <vt:lpstr>Microsoft_Learn_White_Template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dc:creator>
  <cp:lastModifiedBy>Dave Glover</cp:lastModifiedBy>
  <cp:revision>7</cp:revision>
  <dcterms:created xsi:type="dcterms:W3CDTF">2020-11-02T12:06:54Z</dcterms:created>
  <dcterms:modified xsi:type="dcterms:W3CDTF">2020-11-10T02:15:21Z</dcterms:modified>
</cp:coreProperties>
</file>