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4" r:id="rId3"/>
    <p:sldId id="274" r:id="rId4"/>
    <p:sldId id="257" r:id="rId5"/>
    <p:sldId id="258" r:id="rId6"/>
    <p:sldId id="259" r:id="rId7"/>
    <p:sldId id="263" r:id="rId8"/>
    <p:sldId id="262" r:id="rId9"/>
    <p:sldId id="267" r:id="rId10"/>
    <p:sldId id="273" r:id="rId11"/>
    <p:sldId id="260" r:id="rId12"/>
    <p:sldId id="265" r:id="rId13"/>
    <p:sldId id="275" r:id="rId14"/>
    <p:sldId id="266" r:id="rId15"/>
    <p:sldId id="268" r:id="rId16"/>
    <p:sldId id="269" r:id="rId17"/>
    <p:sldId id="272" r:id="rId18"/>
    <p:sldId id="270" r:id="rId19"/>
    <p:sldId id="261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DFEE0-FCC9-4300-9FB2-91E3F3F8DD5B}" v="24" dt="2020-07-11T19:19:46.447"/>
    <p1510:client id="{A5138882-245E-4E38-9777-3CB62B39F60C}" v="288" dt="2020-07-11T18:46:41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oohoo" userId="11fac4d16bd231ad" providerId="Windows Live" clId="Web-{266DFEE0-FCC9-4300-9FB2-91E3F3F8DD5B}"/>
    <pc:docChg chg="addSld modSld sldOrd">
      <pc:chgData name="Ethan Soohoo" userId="11fac4d16bd231ad" providerId="Windows Live" clId="Web-{266DFEE0-FCC9-4300-9FB2-91E3F3F8DD5B}" dt="2020-07-11T19:19:46.447" v="21"/>
      <pc:docMkLst>
        <pc:docMk/>
      </pc:docMkLst>
      <pc:sldChg chg="modSp">
        <pc:chgData name="Ethan Soohoo" userId="11fac4d16bd231ad" providerId="Windows Live" clId="Web-{266DFEE0-FCC9-4300-9FB2-91E3F3F8DD5B}" dt="2020-07-11T18:57:51.596" v="12" actId="20577"/>
        <pc:sldMkLst>
          <pc:docMk/>
          <pc:sldMk cId="4035008695" sldId="256"/>
        </pc:sldMkLst>
        <pc:spChg chg="mod">
          <ac:chgData name="Ethan Soohoo" userId="11fac4d16bd231ad" providerId="Windows Live" clId="Web-{266DFEE0-FCC9-4300-9FB2-91E3F3F8DD5B}" dt="2020-07-11T18:57:51.596" v="12" actId="20577"/>
          <ac:spMkLst>
            <pc:docMk/>
            <pc:sldMk cId="4035008695" sldId="256"/>
            <ac:spMk id="3" creationId="{00000000-0000-0000-0000-000000000000}"/>
          </ac:spMkLst>
        </pc:spChg>
      </pc:sldChg>
      <pc:sldChg chg="addSp delSp modSp new ord">
        <pc:chgData name="Ethan Soohoo" userId="11fac4d16bd231ad" providerId="Windows Live" clId="Web-{266DFEE0-FCC9-4300-9FB2-91E3F3F8DD5B}" dt="2020-07-11T19:19:46.447" v="21"/>
        <pc:sldMkLst>
          <pc:docMk/>
          <pc:sldMk cId="1033653019" sldId="275"/>
        </pc:sldMkLst>
        <pc:spChg chg="del">
          <ac:chgData name="Ethan Soohoo" userId="11fac4d16bd231ad" providerId="Windows Live" clId="Web-{266DFEE0-FCC9-4300-9FB2-91E3F3F8DD5B}" dt="2020-07-11T19:18:58.663" v="16"/>
          <ac:spMkLst>
            <pc:docMk/>
            <pc:sldMk cId="1033653019" sldId="275"/>
            <ac:spMk id="3" creationId="{10A13277-BA3B-47B8-AE48-823879DB5A39}"/>
          </ac:spMkLst>
        </pc:spChg>
        <pc:picChg chg="add mod ord">
          <ac:chgData name="Ethan Soohoo" userId="11fac4d16bd231ad" providerId="Windows Live" clId="Web-{266DFEE0-FCC9-4300-9FB2-91E3F3F8DD5B}" dt="2020-07-11T19:19:13.570" v="20" actId="1076"/>
          <ac:picMkLst>
            <pc:docMk/>
            <pc:sldMk cId="1033653019" sldId="275"/>
            <ac:picMk id="4" creationId="{A776F474-2D8D-4027-91AA-D1B6E9D1E124}"/>
          </ac:picMkLst>
        </pc:picChg>
      </pc:sldChg>
    </pc:docChg>
  </pc:docChgLst>
  <pc:docChgLst>
    <pc:chgData name="Ethan Soohoo" userId="11fac4d16bd231ad" providerId="Windows Live" clId="Web-{A5138882-245E-4E38-9777-3CB62B39F60C}"/>
    <pc:docChg chg="addSld delSld modSld sldOrd">
      <pc:chgData name="Ethan Soohoo" userId="11fac4d16bd231ad" providerId="Windows Live" clId="Web-{A5138882-245E-4E38-9777-3CB62B39F60C}" dt="2020-07-11T18:46:41.577" v="284"/>
      <pc:docMkLst>
        <pc:docMk/>
      </pc:docMkLst>
      <pc:sldChg chg="modSp">
        <pc:chgData name="Ethan Soohoo" userId="11fac4d16bd231ad" providerId="Windows Live" clId="Web-{A5138882-245E-4E38-9777-3CB62B39F60C}" dt="2020-07-11T17:58:16.113" v="239" actId="20577"/>
        <pc:sldMkLst>
          <pc:docMk/>
          <pc:sldMk cId="3988512773" sldId="265"/>
        </pc:sldMkLst>
        <pc:spChg chg="mod">
          <ac:chgData name="Ethan Soohoo" userId="11fac4d16bd231ad" providerId="Windows Live" clId="Web-{A5138882-245E-4E38-9777-3CB62B39F60C}" dt="2020-07-11T17:58:16.113" v="239" actId="20577"/>
          <ac:spMkLst>
            <pc:docMk/>
            <pc:sldMk cId="3988512773" sldId="265"/>
            <ac:spMk id="2" creationId="{00000000-0000-0000-0000-000000000000}"/>
          </ac:spMkLst>
        </pc:spChg>
      </pc:sldChg>
      <pc:sldChg chg="new del">
        <pc:chgData name="Ethan Soohoo" userId="11fac4d16bd231ad" providerId="Windows Live" clId="Web-{A5138882-245E-4E38-9777-3CB62B39F60C}" dt="2020-07-11T17:52:17.076" v="1"/>
        <pc:sldMkLst>
          <pc:docMk/>
          <pc:sldMk cId="545591116" sldId="273"/>
        </pc:sldMkLst>
      </pc:sldChg>
      <pc:sldChg chg="addSp delSp modSp new">
        <pc:chgData name="Ethan Soohoo" userId="11fac4d16bd231ad" providerId="Windows Live" clId="Web-{A5138882-245E-4E38-9777-3CB62B39F60C}" dt="2020-07-11T17:52:35.999" v="6" actId="1076"/>
        <pc:sldMkLst>
          <pc:docMk/>
          <pc:sldMk cId="1526636296" sldId="273"/>
        </pc:sldMkLst>
        <pc:spChg chg="del">
          <ac:chgData name="Ethan Soohoo" userId="11fac4d16bd231ad" providerId="Windows Live" clId="Web-{A5138882-245E-4E38-9777-3CB62B39F60C}" dt="2020-07-11T17:52:24.623" v="3"/>
          <ac:spMkLst>
            <pc:docMk/>
            <pc:sldMk cId="1526636296" sldId="273"/>
            <ac:spMk id="3" creationId="{26FCE11D-BEA3-4FBC-8ED2-CD7B5F454C76}"/>
          </ac:spMkLst>
        </pc:spChg>
        <pc:picChg chg="add mod ord">
          <ac:chgData name="Ethan Soohoo" userId="11fac4d16bd231ad" providerId="Windows Live" clId="Web-{A5138882-245E-4E38-9777-3CB62B39F60C}" dt="2020-07-11T17:52:35.999" v="6" actId="1076"/>
          <ac:picMkLst>
            <pc:docMk/>
            <pc:sldMk cId="1526636296" sldId="273"/>
            <ac:picMk id="4" creationId="{13B9E556-01F0-4E07-81DC-79A56EF3FCE8}"/>
          </ac:picMkLst>
        </pc:picChg>
      </pc:sldChg>
      <pc:sldChg chg="modSp new ord">
        <pc:chgData name="Ethan Soohoo" userId="11fac4d16bd231ad" providerId="Windows Live" clId="Web-{A5138882-245E-4E38-9777-3CB62B39F60C}" dt="2020-07-11T18:46:41.577" v="284"/>
        <pc:sldMkLst>
          <pc:docMk/>
          <pc:sldMk cId="4194214151" sldId="274"/>
        </pc:sldMkLst>
        <pc:spChg chg="mod">
          <ac:chgData name="Ethan Soohoo" userId="11fac4d16bd231ad" providerId="Windows Live" clId="Web-{A5138882-245E-4E38-9777-3CB62B39F60C}" dt="2020-07-11T17:54:19.130" v="18" actId="20577"/>
          <ac:spMkLst>
            <pc:docMk/>
            <pc:sldMk cId="4194214151" sldId="274"/>
            <ac:spMk id="2" creationId="{4763BCB3-16F8-419A-9873-6C4B095B9126}"/>
          </ac:spMkLst>
        </pc:spChg>
        <pc:spChg chg="mod">
          <ac:chgData name="Ethan Soohoo" userId="11fac4d16bd231ad" providerId="Windows Live" clId="Web-{A5138882-245E-4E38-9777-3CB62B39F60C}" dt="2020-07-11T18:01:13.347" v="282" actId="20577"/>
          <ac:spMkLst>
            <pc:docMk/>
            <pc:sldMk cId="4194214151" sldId="274"/>
            <ac:spMk id="3" creationId="{CCE3ABEE-5C39-4B89-AC07-CA59536FEC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0FD5-AD70-4C97-9465-CCC36CCF405F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EC74-0843-48A6-A6C7-674058DA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5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MOBA = massive online battle[ground] arena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EC74-0843-48A6-A6C7-674058DA3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EC74-0843-48A6-A6C7-674058DA3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31D5-45EE-4CE2-ACE2-9E7B59168C1E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EFC7-2670-48DC-B5FD-F3415C24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riotgames.com/apis#match-v4/GET_getMat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Analysis</a:t>
            </a:r>
          </a:p>
          <a:p>
            <a:r>
              <a:rPr lang="en-US" dirty="0">
                <a:cs typeface="Calibri"/>
              </a:rPr>
              <a:t>-Ethan Soohoo</a:t>
            </a:r>
          </a:p>
        </p:txBody>
      </p:sp>
    </p:spTree>
    <p:extLst>
      <p:ext uri="{BB962C8B-B14F-4D97-AF65-F5344CB8AC3E}">
        <p14:creationId xmlns:p14="http://schemas.microsoft.com/office/powerpoint/2010/main" val="403500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EDED-85FC-441D-9912-42C21CC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B9E556-01F0-4E07-81DC-79A56EF3F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" y="485538"/>
            <a:ext cx="9137781" cy="5942905"/>
          </a:xfrm>
        </p:spPr>
      </p:pic>
    </p:spTree>
    <p:extLst>
      <p:ext uri="{BB962C8B-B14F-4D97-AF65-F5344CB8AC3E}">
        <p14:creationId xmlns:p14="http://schemas.microsoft.com/office/powerpoint/2010/main" val="152663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14045"/>
              </p:ext>
            </p:extLst>
          </p:nvPr>
        </p:nvGraphicFramePr>
        <p:xfrm>
          <a:off x="457200" y="2133600"/>
          <a:ext cx="8151982" cy="2819399"/>
        </p:xfrm>
        <a:graphic>
          <a:graphicData uri="http://schemas.openxmlformats.org/drawingml/2006/table">
            <a:tbl>
              <a:tblPr/>
              <a:tblGrid>
                <a:gridCol w="46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8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05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Boolean</a:t>
                      </a:r>
                    </a:p>
                  </a:txBody>
                  <a:tcPr marL="7313" marR="7313" marT="7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Blood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Tower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Inhibitor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Baron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Dragon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Rift Herald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Integer</a:t>
                      </a:r>
                    </a:p>
                  </a:txBody>
                  <a:tcPr marL="7313" marR="7313" marT="7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Tower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Inhibitor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Baron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Dragon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Rift Herald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 Kills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Hero Deaths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Wards Placed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Wards Killed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</a:p>
                  </a:txBody>
                  <a:tcPr marL="7313" marR="7313" marT="7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0-11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technically infinite, data the most is 9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0-4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0-7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0-2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0-85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0-85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0-160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0-87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9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Long</a:t>
                      </a:r>
                    </a:p>
                  </a:txBody>
                  <a:tcPr marL="7313" marR="7313" marT="73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 Duration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Gold Earned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Champ Lvl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Minions Killed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13" marR="7313" marT="731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1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Game Durations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K:\vba hw\python proj\gameduration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1600" cy="51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K:\vba hw\python proj\gameduratio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20" y="2819400"/>
            <a:ext cx="6043580" cy="402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1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E170-C128-4F72-AA7B-EFDAA429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76F474-2D8D-4027-91AA-D1B6E9D1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" y="646126"/>
            <a:ext cx="9125374" cy="5687855"/>
          </a:xfrm>
        </p:spPr>
      </p:pic>
    </p:spTree>
    <p:extLst>
      <p:ext uri="{BB962C8B-B14F-4D97-AF65-F5344CB8AC3E}">
        <p14:creationId xmlns:p14="http://schemas.microsoft.com/office/powerpoint/2010/main" val="103365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K:\vba hw\python proj\normalgameduration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95618" cy="6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52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K:\vba hw\python proj\boole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9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K:\vba hw\python proj\golddifferenc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" y="788894"/>
            <a:ext cx="9102343" cy="606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7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K:\vba hw\python proj\last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0"/>
            <a:ext cx="8610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Histogram of Average Champion Levels between Winning and Losing Teams</a:t>
            </a:r>
          </a:p>
        </p:txBody>
      </p:sp>
    </p:spTree>
    <p:extLst>
      <p:ext uri="{BB962C8B-B14F-4D97-AF65-F5344CB8AC3E}">
        <p14:creationId xmlns:p14="http://schemas.microsoft.com/office/powerpoint/2010/main" val="14761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K:\vba hw\python proj\objecti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146"/>
            <a:ext cx="9166536" cy="687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Having a gold lead is by far the best indicator of winning a League of Legends match, seconded by having a lead in player levels.</a:t>
            </a:r>
          </a:p>
          <a:p>
            <a:r>
              <a:rPr lang="en-US" dirty="0"/>
              <a:t>Of the “first” Boolean values, first inhibitor tends most to winning the game, followed by first tower, dragon, first blood, rift herald, and lastly baron.  </a:t>
            </a:r>
          </a:p>
          <a:p>
            <a:r>
              <a:rPr lang="en-US" dirty="0"/>
              <a:t>Overall, having more hero kills and tower kills wins the game, having less inhibitor kills and tower kills than the other team strongly indicates losing a game, baron kills affect the game the least.</a:t>
            </a:r>
          </a:p>
          <a:p>
            <a:r>
              <a:rPr lang="en-US" dirty="0"/>
              <a:t>Hence the </a:t>
            </a:r>
            <a:r>
              <a:rPr lang="en-US" dirty="0" err="1"/>
              <a:t>playerbase</a:t>
            </a:r>
            <a:r>
              <a:rPr lang="en-US" dirty="0"/>
              <a:t> “salt” has some basis.</a:t>
            </a:r>
          </a:p>
        </p:txBody>
      </p:sp>
    </p:spTree>
    <p:extLst>
      <p:ext uri="{BB962C8B-B14F-4D97-AF65-F5344CB8AC3E}">
        <p14:creationId xmlns:p14="http://schemas.microsoft.com/office/powerpoint/2010/main" val="184511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I don’t play league.</a:t>
            </a:r>
          </a:p>
        </p:txBody>
      </p:sp>
    </p:spTree>
    <p:extLst>
      <p:ext uri="{BB962C8B-B14F-4D97-AF65-F5344CB8AC3E}">
        <p14:creationId xmlns:p14="http://schemas.microsoft.com/office/powerpoint/2010/main" val="31005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BCB3-16F8-419A-9873-6C4B095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ABEE-5C39-4B89-AC07-CA59536F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objectives of a game best indicate a win in League of Legends?</a:t>
            </a:r>
          </a:p>
          <a:p>
            <a:r>
              <a:rPr lang="en-US" dirty="0">
                <a:cs typeface="Calibri"/>
              </a:rPr>
              <a:t>Which objectives are prioritized higher than others?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dirty="0" err="1">
                <a:cs typeface="Calibri"/>
              </a:rPr>
              <a:t>playerbase</a:t>
            </a:r>
            <a:r>
              <a:rPr lang="en-US" dirty="0">
                <a:cs typeface="Calibri"/>
              </a:rPr>
              <a:t> complaints of each other valid?</a:t>
            </a:r>
          </a:p>
        </p:txBody>
      </p:sp>
    </p:spTree>
    <p:extLst>
      <p:ext uri="{BB962C8B-B14F-4D97-AF65-F5344CB8AC3E}">
        <p14:creationId xmlns:p14="http://schemas.microsoft.com/office/powerpoint/2010/main" val="419421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24" y="1600200"/>
            <a:ext cx="77625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2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670"/>
            <a:ext cx="9144000" cy="688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38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Blood – first kill of the game</a:t>
            </a:r>
          </a:p>
          <a:p>
            <a:r>
              <a:rPr lang="en-US" dirty="0"/>
              <a:t>Tower – a guardian structure that shoots at enemy heroes and minions</a:t>
            </a:r>
          </a:p>
          <a:p>
            <a:r>
              <a:rPr lang="en-US" dirty="0"/>
              <a:t>Inhibitor – kill to power up minions temporarily</a:t>
            </a:r>
          </a:p>
          <a:p>
            <a:r>
              <a:rPr lang="en-US" dirty="0"/>
              <a:t>Dragon, baron – kill for team buffs</a:t>
            </a:r>
          </a:p>
          <a:p>
            <a:r>
              <a:rPr lang="en-US" dirty="0"/>
              <a:t>Rift herald – kill for killing towers easier early/mid game, spawns before baron</a:t>
            </a:r>
          </a:p>
          <a:p>
            <a:r>
              <a:rPr lang="en-US" dirty="0"/>
              <a:t>Wards – small items to place on the map for vision</a:t>
            </a:r>
          </a:p>
        </p:txBody>
      </p:sp>
    </p:spTree>
    <p:extLst>
      <p:ext uri="{BB962C8B-B14F-4D97-AF65-F5344CB8AC3E}">
        <p14:creationId xmlns:p14="http://schemas.microsoft.com/office/powerpoint/2010/main" val="321036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game – players kill mostly minions to grind for gold and </a:t>
            </a:r>
            <a:r>
              <a:rPr lang="en-US" dirty="0" err="1"/>
              <a:t>xp</a:t>
            </a:r>
            <a:endParaRPr lang="en-US" dirty="0"/>
          </a:p>
          <a:p>
            <a:r>
              <a:rPr lang="en-US" dirty="0"/>
              <a:t>Mid game – begins around the first tower kill, killing structures and dragons become the new priority, </a:t>
            </a:r>
            <a:r>
              <a:rPr lang="en-US" dirty="0" err="1"/>
              <a:t>teamfights</a:t>
            </a:r>
            <a:r>
              <a:rPr lang="en-US" dirty="0"/>
              <a:t> begin to happen</a:t>
            </a:r>
          </a:p>
          <a:p>
            <a:r>
              <a:rPr lang="en-US" dirty="0"/>
              <a:t>Late game – around when one team has 3+ tower kills, inhibitor and leftover towers become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10665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3dad4f417a8e2bc633de33beec15b0a0.jpg (96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2" y="0"/>
            <a:ext cx="9144000" cy="68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8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/lol/match/v4/matches/{</a:t>
            </a:r>
            <a:r>
              <a:rPr lang="en-US" dirty="0" err="1">
                <a:hlinkClick r:id="rId2"/>
              </a:rPr>
              <a:t>matchId</a:t>
            </a:r>
            <a:r>
              <a:rPr lang="en-US" dirty="0">
                <a:hlinkClick r:id="rId2"/>
              </a:rPr>
              <a:t>}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1689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92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</TotalTime>
  <Words>333</Words>
  <Application>Microsoft Office PowerPoint</Application>
  <PresentationFormat>On-screen Show (4:3)</PresentationFormat>
  <Paragraphs>69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League of Legends </vt:lpstr>
      <vt:lpstr>DISCLAIMER</vt:lpstr>
      <vt:lpstr>Research Questions</vt:lpstr>
      <vt:lpstr>Intro</vt:lpstr>
      <vt:lpstr>PowerPoint Presentation</vt:lpstr>
      <vt:lpstr>Basic Terms</vt:lpstr>
      <vt:lpstr>Game Stages</vt:lpstr>
      <vt:lpstr>PowerPoint Presentation</vt:lpstr>
      <vt:lpstr>/lol/match/v4/matches/{matchId}</vt:lpstr>
      <vt:lpstr>PowerPoint Presentation</vt:lpstr>
      <vt:lpstr>Data Types</vt:lpstr>
      <vt:lpstr>Game Durations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Soohoo</dc:creator>
  <cp:lastModifiedBy>Ethan Soohoo</cp:lastModifiedBy>
  <cp:revision>72</cp:revision>
  <dcterms:created xsi:type="dcterms:W3CDTF">2020-07-10T02:42:20Z</dcterms:created>
  <dcterms:modified xsi:type="dcterms:W3CDTF">2020-07-11T19:19:46Z</dcterms:modified>
</cp:coreProperties>
</file>