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71" r:id="rId7"/>
    <p:sldId id="265" r:id="rId8"/>
    <p:sldId id="272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9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0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78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86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400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85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45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9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54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8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00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81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39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A9A7-BF01-4A0A-905D-8839C71A15F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11A91F-A5D4-4DDA-BE2B-9FADFD654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Welches Auto </a:t>
            </a:r>
            <a:r>
              <a:rPr lang="de-DE" dirty="0" smtClean="0"/>
              <a:t>bin ICH </a:t>
            </a:r>
            <a:r>
              <a:rPr lang="de-DE" dirty="0" smtClean="0"/>
              <a:t>–</a:t>
            </a:r>
            <a:r>
              <a:rPr lang="de-DE" dirty="0" smtClean="0"/>
              <a:t>		     E</a:t>
            </a:r>
            <a:r>
              <a:rPr lang="de-DE" sz="4400" dirty="0" smtClean="0"/>
              <a:t>in </a:t>
            </a:r>
            <a:r>
              <a:rPr lang="de-DE" sz="6000" dirty="0" smtClean="0"/>
              <a:t>U</a:t>
            </a:r>
            <a:r>
              <a:rPr lang="de-DE" sz="4400" dirty="0" smtClean="0"/>
              <a:t>nterhaltungsspiel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77331" y="4703976"/>
            <a:ext cx="7766936" cy="1096899"/>
          </a:xfrm>
        </p:spPr>
        <p:txBody>
          <a:bodyPr/>
          <a:lstStyle/>
          <a:p>
            <a:r>
              <a:rPr lang="de-DE" dirty="0" smtClean="0"/>
              <a:t>Übungsprojekt von Ulrich </a:t>
            </a:r>
            <a:r>
              <a:rPr lang="de-DE" dirty="0" err="1" smtClean="0"/>
              <a:t>Sackewitz</a:t>
            </a:r>
            <a:r>
              <a:rPr lang="de-DE" dirty="0" smtClean="0"/>
              <a:t>, </a:t>
            </a:r>
            <a:r>
              <a:rPr lang="de-DE" dirty="0"/>
              <a:t>G</a:t>
            </a:r>
            <a:r>
              <a:rPr lang="de-DE" dirty="0" smtClean="0"/>
              <a:t>eoff </a:t>
            </a:r>
            <a:r>
              <a:rPr lang="de-DE" dirty="0" err="1" smtClean="0"/>
              <a:t>Lovig</a:t>
            </a:r>
            <a:r>
              <a:rPr lang="de-DE" dirty="0" smtClean="0"/>
              <a:t> und Nikita </a:t>
            </a:r>
            <a:r>
              <a:rPr lang="de-DE" dirty="0" err="1" smtClean="0"/>
              <a:t>Merkusch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5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Definition: 	Das Spiel wird als </a:t>
            </a:r>
            <a:r>
              <a:rPr lang="de-DE" dirty="0" smtClean="0"/>
              <a:t>Fragenkatalog </a:t>
            </a:r>
            <a:r>
              <a:rPr lang="de-DE" dirty="0" smtClean="0"/>
              <a:t>verstanden.</a:t>
            </a:r>
          </a:p>
          <a:p>
            <a:endParaRPr lang="de-DE" dirty="0"/>
          </a:p>
          <a:p>
            <a:r>
              <a:rPr lang="de-DE" dirty="0" smtClean="0"/>
              <a:t>Dem Spieler soll von seiner Persönlichkeit abhängig ein Fahrzeug erhalten.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5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des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 </a:t>
            </a:r>
            <a:r>
              <a:rPr lang="de-DE" dirty="0" smtClean="0"/>
              <a:t>antwortet auf Fragen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Antworten sind </a:t>
            </a:r>
            <a:r>
              <a:rPr lang="de-DE" dirty="0" smtClean="0"/>
              <a:t>vorgegeben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Spieler erhält sein persönliches Auto angezeigt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11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des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Apache </a:t>
            </a:r>
            <a:r>
              <a:rPr lang="de-DE" dirty="0" err="1" smtClean="0"/>
              <a:t>Tomcat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Netbeans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Besonderheiten der Implementierung</a:t>
            </a:r>
            <a:endParaRPr lang="de-DE" sz="3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81654" y="1857987"/>
            <a:ext cx="3323600" cy="1477818"/>
          </a:xfrm>
        </p:spPr>
        <p:txBody>
          <a:bodyPr/>
          <a:lstStyle/>
          <a:p>
            <a:r>
              <a:rPr lang="en-US" sz="1800" dirty="0"/>
              <a:t>public class Auto {</a:t>
            </a:r>
          </a:p>
          <a:p>
            <a:r>
              <a:rPr lang="en-US" sz="1800" dirty="0"/>
              <a:t>    String name="";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punkte</a:t>
            </a:r>
            <a:r>
              <a:rPr lang="en-US" sz="1800" dirty="0"/>
              <a:t> = 0;</a:t>
            </a:r>
          </a:p>
          <a:p>
            <a:endParaRPr lang="de-DE" sz="160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1091380" y="3651319"/>
            <a:ext cx="3323600" cy="2771689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Auto(String n, </a:t>
            </a:r>
            <a:r>
              <a:rPr lang="de-DE" dirty="0" err="1"/>
              <a:t>int</a:t>
            </a:r>
            <a:r>
              <a:rPr lang="de-DE" dirty="0"/>
              <a:t> p)  {</a:t>
            </a:r>
          </a:p>
          <a:p>
            <a:r>
              <a:rPr lang="de-DE" dirty="0"/>
              <a:t>        this.name = n;</a:t>
            </a:r>
          </a:p>
          <a:p>
            <a:r>
              <a:rPr lang="de-DE" dirty="0"/>
              <a:t>        </a:t>
            </a:r>
            <a:r>
              <a:rPr lang="de-DE" dirty="0" err="1"/>
              <a:t>this.punkte</a:t>
            </a:r>
            <a:r>
              <a:rPr lang="de-DE" dirty="0"/>
              <a:t> = p;</a:t>
            </a:r>
          </a:p>
          <a:p>
            <a:r>
              <a:rPr lang="de-DE" dirty="0"/>
              <a:t>    }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4751682" y="1551708"/>
            <a:ext cx="4185618" cy="2724727"/>
          </a:xfrm>
        </p:spPr>
        <p:txBody>
          <a:bodyPr/>
          <a:lstStyle/>
          <a:p>
            <a:r>
              <a:rPr lang="de-DE" sz="1600" dirty="0"/>
              <a:t> // </a:t>
            </a:r>
            <a:r>
              <a:rPr lang="de-DE" sz="1600" dirty="0" err="1"/>
              <a:t>getter</a:t>
            </a:r>
            <a:r>
              <a:rPr lang="de-DE" sz="1600" dirty="0"/>
              <a:t>:</a:t>
            </a:r>
          </a:p>
          <a:p>
            <a:r>
              <a:rPr lang="de-DE" sz="1600" dirty="0"/>
              <a:t>    </a:t>
            </a:r>
            <a:r>
              <a:rPr lang="de-DE" sz="1600" dirty="0" err="1"/>
              <a:t>public</a:t>
            </a:r>
            <a:r>
              <a:rPr lang="de-DE" sz="1600" dirty="0"/>
              <a:t> String </a:t>
            </a:r>
            <a:r>
              <a:rPr lang="de-DE" sz="1600" dirty="0" err="1"/>
              <a:t>getAutoName</a:t>
            </a:r>
            <a:r>
              <a:rPr lang="de-DE" sz="1600" dirty="0"/>
              <a:t>()  {</a:t>
            </a:r>
          </a:p>
          <a:p>
            <a:r>
              <a:rPr lang="de-DE" sz="1600" dirty="0"/>
              <a:t>        </a:t>
            </a:r>
            <a:r>
              <a:rPr lang="de-DE" sz="1600" dirty="0" err="1"/>
              <a:t>return</a:t>
            </a:r>
            <a:r>
              <a:rPr lang="de-DE" sz="1600" dirty="0"/>
              <a:t> this.name;            </a:t>
            </a:r>
          </a:p>
          <a:p>
            <a:r>
              <a:rPr lang="de-DE" sz="1600" dirty="0"/>
              <a:t>    }  </a:t>
            </a:r>
          </a:p>
          <a:p>
            <a:r>
              <a:rPr lang="de-DE" sz="1600" dirty="0"/>
              <a:t>    </a:t>
            </a: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int</a:t>
            </a:r>
            <a:r>
              <a:rPr lang="de-DE" sz="1600" dirty="0"/>
              <a:t> </a:t>
            </a:r>
            <a:r>
              <a:rPr lang="de-DE" sz="1600" dirty="0" err="1"/>
              <a:t>getAutoPunkte</a:t>
            </a:r>
            <a:r>
              <a:rPr lang="de-DE" sz="1600" dirty="0"/>
              <a:t>()  {</a:t>
            </a:r>
          </a:p>
          <a:p>
            <a:r>
              <a:rPr lang="de-DE" sz="1600" dirty="0"/>
              <a:t>        </a:t>
            </a:r>
            <a:r>
              <a:rPr lang="de-DE" sz="1600" dirty="0" err="1"/>
              <a:t>return</a:t>
            </a:r>
            <a:r>
              <a:rPr lang="de-DE" sz="1600" dirty="0"/>
              <a:t> </a:t>
            </a:r>
            <a:r>
              <a:rPr lang="de-DE" sz="1600" dirty="0" err="1"/>
              <a:t>this.punkte</a:t>
            </a:r>
            <a:r>
              <a:rPr lang="de-DE" sz="1600" dirty="0"/>
              <a:t>;</a:t>
            </a:r>
          </a:p>
          <a:p>
            <a:r>
              <a:rPr lang="de-DE" sz="1600" dirty="0"/>
              <a:t>    }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829028" y="4461164"/>
            <a:ext cx="4185617" cy="176476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 // </a:t>
            </a:r>
            <a:r>
              <a:rPr lang="de-DE" dirty="0" err="1"/>
              <a:t>setter</a:t>
            </a:r>
            <a:r>
              <a:rPr lang="de-DE" dirty="0"/>
              <a:t>: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setAutoPunkte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p)  {</a:t>
            </a:r>
          </a:p>
          <a:p>
            <a:r>
              <a:rPr lang="de-DE" dirty="0"/>
              <a:t>        </a:t>
            </a:r>
            <a:r>
              <a:rPr lang="de-DE" dirty="0" err="1"/>
              <a:t>this.punkte</a:t>
            </a:r>
            <a:r>
              <a:rPr lang="de-DE" dirty="0"/>
              <a:t> = </a:t>
            </a:r>
            <a:r>
              <a:rPr lang="de-DE" dirty="0" err="1"/>
              <a:t>this.punkte</a:t>
            </a:r>
            <a:r>
              <a:rPr lang="de-DE" dirty="0"/>
              <a:t> + p;</a:t>
            </a:r>
          </a:p>
          <a:p>
            <a:r>
              <a:rPr lang="de-DE" dirty="0"/>
              <a:t>    }            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64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Grundfunktion </a:t>
            </a:r>
            <a:r>
              <a:rPr lang="de-DE" dirty="0"/>
              <a:t>der Implementierung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77334" y="2299135"/>
            <a:ext cx="8596668" cy="388077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&lt;Auto&gt; </a:t>
            </a:r>
            <a:r>
              <a:rPr lang="en-US" dirty="0" err="1"/>
              <a:t>AL_Auto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        </a:t>
            </a:r>
            <a:r>
              <a:rPr lang="en-US" dirty="0" err="1"/>
              <a:t>AL_Auto.add</a:t>
            </a:r>
            <a:r>
              <a:rPr lang="en-US" dirty="0"/>
              <a:t>(new Auto("Dodge Viper", 0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2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282054"/>
            <a:ext cx="8596668" cy="85071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Grundlage</a:t>
            </a:r>
            <a:r>
              <a:rPr lang="de-DE" sz="3600" dirty="0" smtClean="0"/>
              <a:t> </a:t>
            </a:r>
            <a:r>
              <a:rPr lang="de-DE" sz="3600" dirty="0" smtClean="0"/>
              <a:t>des </a:t>
            </a:r>
            <a:r>
              <a:rPr lang="de-DE" sz="3600" dirty="0" smtClean="0"/>
              <a:t>Bewertungssystems</a:t>
            </a:r>
            <a:endParaRPr lang="de-DE" sz="3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4807" y="1933019"/>
            <a:ext cx="8596668" cy="3712191"/>
          </a:xfrm>
        </p:spPr>
        <p:txBody>
          <a:bodyPr>
            <a:normAutofit/>
          </a:bodyPr>
          <a:lstStyle/>
          <a:p>
            <a:r>
              <a:rPr lang="de-DE" sz="2200" dirty="0"/>
              <a:t> </a:t>
            </a:r>
            <a:r>
              <a:rPr lang="de-DE" sz="2200" dirty="0"/>
              <a:t>String antwort1 = </a:t>
            </a:r>
            <a:r>
              <a:rPr lang="de-DE" sz="2200" dirty="0" err="1"/>
              <a:t>request.getParameter</a:t>
            </a:r>
            <a:r>
              <a:rPr lang="de-DE" sz="2200" dirty="0"/>
              <a:t>("TODO");</a:t>
            </a:r>
          </a:p>
          <a:p>
            <a:r>
              <a:rPr lang="de-DE" sz="2200" dirty="0"/>
              <a:t>            </a:t>
            </a:r>
            <a:r>
              <a:rPr lang="de-DE" sz="2200" dirty="0" err="1"/>
              <a:t>if</a:t>
            </a:r>
            <a:r>
              <a:rPr lang="de-DE" sz="2200" dirty="0"/>
              <a:t> (antwort1 != null)  {</a:t>
            </a:r>
          </a:p>
          <a:p>
            <a:r>
              <a:rPr lang="de-DE" sz="2200" dirty="0"/>
              <a:t>                </a:t>
            </a:r>
            <a:r>
              <a:rPr lang="de-DE" sz="2200" dirty="0" err="1"/>
              <a:t>if</a:t>
            </a:r>
            <a:r>
              <a:rPr lang="de-DE" sz="2200" dirty="0"/>
              <a:t> (antwort1 == "Unbekannt")  {</a:t>
            </a:r>
          </a:p>
          <a:p>
            <a:r>
              <a:rPr lang="de-DE" sz="2200" dirty="0"/>
              <a:t>                    </a:t>
            </a:r>
            <a:r>
              <a:rPr lang="de-DE" sz="2200" dirty="0" err="1"/>
              <a:t>int</a:t>
            </a:r>
            <a:r>
              <a:rPr lang="de-DE" sz="2200" dirty="0"/>
              <a:t>[]x = {1,2,3,4,5,6,7,8,9};</a:t>
            </a:r>
          </a:p>
          <a:p>
            <a:r>
              <a:rPr lang="de-DE" sz="2200" dirty="0"/>
              <a:t>                    </a:t>
            </a:r>
            <a:r>
              <a:rPr lang="de-DE" sz="2200" dirty="0" err="1"/>
              <a:t>for</a:t>
            </a:r>
            <a:r>
              <a:rPr lang="de-DE" sz="2200" dirty="0"/>
              <a:t> (</a:t>
            </a:r>
            <a:r>
              <a:rPr lang="de-DE" sz="2200" dirty="0" err="1"/>
              <a:t>int</a:t>
            </a:r>
            <a:r>
              <a:rPr lang="de-DE" sz="2200" dirty="0"/>
              <a:t> i=0;i&lt;</a:t>
            </a:r>
            <a:r>
              <a:rPr lang="de-DE" sz="2200" dirty="0" err="1"/>
              <a:t>AL_Auto.size</a:t>
            </a:r>
            <a:r>
              <a:rPr lang="de-DE" sz="2200" dirty="0"/>
              <a:t>();i++)  {</a:t>
            </a:r>
          </a:p>
          <a:p>
            <a:r>
              <a:rPr lang="de-DE" sz="2200" dirty="0"/>
              <a:t>                        </a:t>
            </a:r>
            <a:r>
              <a:rPr lang="de-DE" sz="2200" dirty="0" err="1"/>
              <a:t>AL_Auto.get</a:t>
            </a:r>
            <a:r>
              <a:rPr lang="de-DE" sz="2200" dirty="0"/>
              <a:t>(i).</a:t>
            </a:r>
            <a:r>
              <a:rPr lang="de-DE" sz="2200" dirty="0" err="1"/>
              <a:t>setAutoPunkte</a:t>
            </a:r>
            <a:r>
              <a:rPr lang="de-DE" sz="2200" dirty="0"/>
              <a:t>(x[i]);</a:t>
            </a:r>
          </a:p>
          <a:p>
            <a:r>
              <a:rPr lang="de-DE" sz="2200" dirty="0"/>
              <a:t>                    }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3877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9745"/>
          </a:xfrm>
        </p:spPr>
        <p:txBody>
          <a:bodyPr>
            <a:normAutofit/>
          </a:bodyPr>
          <a:lstStyle/>
          <a:p>
            <a:r>
              <a:rPr lang="de-DE" sz="3600" dirty="0"/>
              <a:t>Besonderheiten der Implementierung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1727200"/>
            <a:ext cx="8596668" cy="4415762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Auto </a:t>
            </a:r>
            <a:r>
              <a:rPr lang="de-DE" dirty="0" err="1"/>
              <a:t>maxPunktzahl</a:t>
            </a:r>
            <a:r>
              <a:rPr lang="de-DE" dirty="0"/>
              <a:t>(</a:t>
            </a:r>
            <a:r>
              <a:rPr lang="de-DE" dirty="0" err="1"/>
              <a:t>ArrayList</a:t>
            </a:r>
            <a:r>
              <a:rPr lang="de-DE" dirty="0"/>
              <a:t>&lt;Auto&gt; </a:t>
            </a:r>
            <a:r>
              <a:rPr lang="de-DE" dirty="0" err="1"/>
              <a:t>AL_Auto</a:t>
            </a:r>
            <a:r>
              <a:rPr lang="de-DE" dirty="0"/>
              <a:t>)  {</a:t>
            </a:r>
          </a:p>
          <a:p>
            <a:r>
              <a:rPr lang="de-DE" dirty="0"/>
              <a:t>               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maxPunkte</a:t>
            </a:r>
            <a:r>
              <a:rPr lang="de-DE" dirty="0"/>
              <a:t> = </a:t>
            </a:r>
            <a:r>
              <a:rPr lang="de-DE" dirty="0" err="1"/>
              <a:t>AL_Auto.get</a:t>
            </a:r>
            <a:r>
              <a:rPr lang="de-DE" dirty="0"/>
              <a:t>(0).</a:t>
            </a:r>
            <a:r>
              <a:rPr lang="de-DE" dirty="0" err="1"/>
              <a:t>getAutoPunkte</a:t>
            </a:r>
            <a:r>
              <a:rPr lang="de-DE" dirty="0"/>
              <a:t>();</a:t>
            </a:r>
          </a:p>
          <a:p>
            <a:r>
              <a:rPr lang="de-DE" dirty="0"/>
              <a:t>               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indexSieger</a:t>
            </a:r>
            <a:r>
              <a:rPr lang="de-DE" dirty="0"/>
              <a:t> = 0;</a:t>
            </a:r>
          </a:p>
          <a:p>
            <a:r>
              <a:rPr lang="de-DE" dirty="0"/>
              <a:t>               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i=1;i&lt;</a:t>
            </a:r>
            <a:r>
              <a:rPr lang="de-DE" dirty="0" err="1"/>
              <a:t>AL_Auto.size</a:t>
            </a:r>
            <a:r>
              <a:rPr lang="de-DE" dirty="0"/>
              <a:t>()-1;i++)  {</a:t>
            </a:r>
          </a:p>
          <a:p>
            <a:r>
              <a:rPr lang="de-DE" dirty="0"/>
              <a:t>                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maxPunkte</a:t>
            </a:r>
            <a:r>
              <a:rPr lang="de-DE" dirty="0"/>
              <a:t> &lt; </a:t>
            </a:r>
            <a:r>
              <a:rPr lang="de-DE" dirty="0" err="1"/>
              <a:t>AL_Auto.get</a:t>
            </a:r>
            <a:r>
              <a:rPr lang="de-DE" dirty="0"/>
              <a:t>(i).</a:t>
            </a:r>
            <a:r>
              <a:rPr lang="de-DE" dirty="0" err="1"/>
              <a:t>getAutoPunkte</a:t>
            </a:r>
            <a:r>
              <a:rPr lang="de-DE" dirty="0"/>
              <a:t>()) {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maxPunkte</a:t>
            </a:r>
            <a:r>
              <a:rPr lang="de-DE" dirty="0"/>
              <a:t> = </a:t>
            </a:r>
            <a:r>
              <a:rPr lang="de-DE" dirty="0" err="1"/>
              <a:t>AL_Auto.get</a:t>
            </a:r>
            <a:r>
              <a:rPr lang="de-DE" dirty="0"/>
              <a:t>(i).</a:t>
            </a:r>
            <a:r>
              <a:rPr lang="de-DE" dirty="0" err="1"/>
              <a:t>getAutoPunkte</a:t>
            </a:r>
            <a:r>
              <a:rPr lang="de-DE" dirty="0"/>
              <a:t>();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indexSieger</a:t>
            </a:r>
            <a:r>
              <a:rPr lang="de-DE" dirty="0"/>
              <a:t> = i;</a:t>
            </a:r>
          </a:p>
          <a:p>
            <a:r>
              <a:rPr lang="de-DE" dirty="0"/>
              <a:t>                    }</a:t>
            </a:r>
          </a:p>
          <a:p>
            <a:r>
              <a:rPr lang="de-DE" dirty="0"/>
              <a:t>                }</a:t>
            </a:r>
          </a:p>
          <a:p>
            <a:r>
              <a:rPr lang="de-DE" dirty="0"/>
              <a:t>               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AL_Auto.get</a:t>
            </a:r>
            <a:r>
              <a:rPr lang="de-DE" dirty="0"/>
              <a:t>(</a:t>
            </a:r>
            <a:r>
              <a:rPr lang="de-DE" dirty="0" err="1"/>
              <a:t>indexSieger</a:t>
            </a:r>
            <a:r>
              <a:rPr lang="de-DE" dirty="0"/>
              <a:t>);</a:t>
            </a:r>
          </a:p>
          <a:p>
            <a:r>
              <a:rPr lang="de-DE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89258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F</a:t>
            </a:r>
            <a:r>
              <a:rPr lang="de-DE" dirty="0" smtClean="0"/>
              <a:t>ür Ihre Aufmerksamkeit!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5181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300</Words>
  <Application>Microsoft Office PowerPoint</Application>
  <PresentationFormat>Breitbild</PresentationFormat>
  <Paragraphs>61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Welches Auto bin ICH –       Ein Unterhaltungsspiel</vt:lpstr>
      <vt:lpstr>Ziel des Spiels</vt:lpstr>
      <vt:lpstr>Aufbau des Spiels</vt:lpstr>
      <vt:lpstr>Umsetzung des Spiels</vt:lpstr>
      <vt:lpstr>Besonderheiten der Implementierung</vt:lpstr>
      <vt:lpstr>Grundfunktion der Implementierung</vt:lpstr>
      <vt:lpstr>Grundlage des Bewertungssystems</vt:lpstr>
      <vt:lpstr>Besonderheiten der Implementierung</vt:lpstr>
      <vt:lpstr>Vielen Dank! 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bin ICH –          Ein Unterhaltungsspiel</dc:title>
  <dc:creator>Anwender</dc:creator>
  <cp:lastModifiedBy>CDT</cp:lastModifiedBy>
  <cp:revision>32</cp:revision>
  <dcterms:created xsi:type="dcterms:W3CDTF">2020-04-18T08:45:51Z</dcterms:created>
  <dcterms:modified xsi:type="dcterms:W3CDTF">2020-05-15T06:33:37Z</dcterms:modified>
</cp:coreProperties>
</file>