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79" r:id="rId2"/>
    <p:sldId id="289" r:id="rId3"/>
    <p:sldId id="288" r:id="rId4"/>
    <p:sldId id="286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FB191D-72BB-4333-8D1D-2A8629C5E565}" v="4815" dt="2018-05-11T19:11:42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28" autoAdjust="0"/>
    <p:restoredTop sz="94645" autoAdjust="0"/>
  </p:normalViewPr>
  <p:slideViewPr>
    <p:cSldViewPr snapToGrid="0">
      <p:cViewPr varScale="1">
        <p:scale>
          <a:sx n="91" d="100"/>
          <a:sy n="91" d="100"/>
        </p:scale>
        <p:origin x="19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대환" userId="7982e91c8e7de9a7" providerId="LiveId" clId="{A3FB191D-72BB-4333-8D1D-2A8629C5E565}"/>
    <pc:docChg chg="undo custSel addSld modSld">
      <pc:chgData name="박 대환" userId="7982e91c8e7de9a7" providerId="LiveId" clId="{A3FB191D-72BB-4333-8D1D-2A8629C5E565}" dt="2018-05-11T19:11:42.040" v="4816" actId="1076"/>
      <pc:docMkLst>
        <pc:docMk/>
      </pc:docMkLst>
      <pc:sldChg chg="addSp delSp modSp">
        <pc:chgData name="박 대환" userId="7982e91c8e7de9a7" providerId="LiveId" clId="{A3FB191D-72BB-4333-8D1D-2A8629C5E565}" dt="2018-05-11T19:11:42.040" v="4816" actId="1076"/>
        <pc:sldMkLst>
          <pc:docMk/>
          <pc:sldMk cId="3288505696" sldId="281"/>
        </pc:sldMkLst>
        <pc:spChg chg="add del mod">
          <ac:chgData name="박 대환" userId="7982e91c8e7de9a7" providerId="LiveId" clId="{A3FB191D-72BB-4333-8D1D-2A8629C5E565}" dt="2018-05-11T19:07:53.335" v="4797" actId="20577"/>
          <ac:spMkLst>
            <pc:docMk/>
            <pc:sldMk cId="3288505696" sldId="281"/>
            <ac:spMk id="3" creationId="{00000000-0000-0000-0000-000000000000}"/>
          </ac:spMkLst>
        </pc:spChg>
        <pc:spChg chg="add del mod">
          <ac:chgData name="박 대환" userId="7982e91c8e7de9a7" providerId="LiveId" clId="{A3FB191D-72BB-4333-8D1D-2A8629C5E565}" dt="2018-05-11T18:38:45.782" v="4197" actId="1076"/>
          <ac:spMkLst>
            <pc:docMk/>
            <pc:sldMk cId="3288505696" sldId="281"/>
            <ac:spMk id="5" creationId="{00000000-0000-0000-0000-000000000000}"/>
          </ac:spMkLst>
        </pc:spChg>
        <pc:spChg chg="add del mod">
          <ac:chgData name="박 대환" userId="7982e91c8e7de9a7" providerId="LiveId" clId="{A3FB191D-72BB-4333-8D1D-2A8629C5E565}" dt="2018-05-11T19:07:58.621" v="4807"/>
          <ac:spMkLst>
            <pc:docMk/>
            <pc:sldMk cId="3288505696" sldId="281"/>
            <ac:spMk id="6" creationId="{00000000-0000-0000-0000-000000000000}"/>
          </ac:spMkLst>
        </pc:spChg>
        <pc:spChg chg="add del">
          <ac:chgData name="박 대환" userId="7982e91c8e7de9a7" providerId="LiveId" clId="{A3FB191D-72BB-4333-8D1D-2A8629C5E565}" dt="2018-05-11T18:08:37.077" v="3907"/>
          <ac:spMkLst>
            <pc:docMk/>
            <pc:sldMk cId="3288505696" sldId="281"/>
            <ac:spMk id="7" creationId="{00000000-0000-0000-0000-000000000000}"/>
          </ac:spMkLst>
        </pc:spChg>
        <pc:spChg chg="add del mod">
          <ac:chgData name="박 대환" userId="7982e91c8e7de9a7" providerId="LiveId" clId="{A3FB191D-72BB-4333-8D1D-2A8629C5E565}" dt="2018-05-11T18:54:58.859" v="4564" actId="1076"/>
          <ac:spMkLst>
            <pc:docMk/>
            <pc:sldMk cId="3288505696" sldId="281"/>
            <ac:spMk id="17" creationId="{C247C32B-CCE2-4B07-96D7-D271CF111518}"/>
          </ac:spMkLst>
        </pc:spChg>
        <pc:spChg chg="add del mod">
          <ac:chgData name="박 대환" userId="7982e91c8e7de9a7" providerId="LiveId" clId="{A3FB191D-72BB-4333-8D1D-2A8629C5E565}" dt="2018-05-11T18:03:09.934" v="3827"/>
          <ac:spMkLst>
            <pc:docMk/>
            <pc:sldMk cId="3288505696" sldId="281"/>
            <ac:spMk id="19" creationId="{0BD9D7E7-8A61-4179-84C9-7A707142BEC2}"/>
          </ac:spMkLst>
        </pc:spChg>
        <pc:spChg chg="add del mod">
          <ac:chgData name="박 대환" userId="7982e91c8e7de9a7" providerId="LiveId" clId="{A3FB191D-72BB-4333-8D1D-2A8629C5E565}" dt="2018-05-11T18:08:49.210" v="3915"/>
          <ac:spMkLst>
            <pc:docMk/>
            <pc:sldMk cId="3288505696" sldId="281"/>
            <ac:spMk id="21" creationId="{BFD5D929-FA08-4440-8813-9D6AEB6B0BEA}"/>
          </ac:spMkLst>
        </pc:spChg>
        <pc:spChg chg="add del mod">
          <ac:chgData name="박 대환" userId="7982e91c8e7de9a7" providerId="LiveId" clId="{A3FB191D-72BB-4333-8D1D-2A8629C5E565}" dt="2018-05-11T18:08:37.077" v="3907"/>
          <ac:spMkLst>
            <pc:docMk/>
            <pc:sldMk cId="3288505696" sldId="281"/>
            <ac:spMk id="22" creationId="{5A998BB7-25F3-4725-A73C-98AA9BE412C0}"/>
          </ac:spMkLst>
        </pc:spChg>
        <pc:spChg chg="add del mod">
          <ac:chgData name="박 대환" userId="7982e91c8e7de9a7" providerId="LiveId" clId="{A3FB191D-72BB-4333-8D1D-2A8629C5E565}" dt="2018-05-11T18:54:55.511" v="4563" actId="478"/>
          <ac:spMkLst>
            <pc:docMk/>
            <pc:sldMk cId="3288505696" sldId="281"/>
            <ac:spMk id="26" creationId="{4C7669F9-0929-43D7-B315-03A26740940D}"/>
          </ac:spMkLst>
        </pc:spChg>
        <pc:picChg chg="add mod">
          <ac:chgData name="박 대환" userId="7982e91c8e7de9a7" providerId="LiveId" clId="{A3FB191D-72BB-4333-8D1D-2A8629C5E565}" dt="2018-05-11T19:11:29.124" v="4811" actId="14100"/>
          <ac:picMkLst>
            <pc:docMk/>
            <pc:sldMk cId="3288505696" sldId="281"/>
            <ac:picMk id="2" creationId="{EC2C41D6-2751-4619-8D92-910AEA87F13F}"/>
          </ac:picMkLst>
        </pc:picChg>
        <pc:picChg chg="add del mod">
          <ac:chgData name="박 대환" userId="7982e91c8e7de9a7" providerId="LiveId" clId="{A3FB191D-72BB-4333-8D1D-2A8629C5E565}" dt="2018-05-11T16:14:21.990" v="1286" actId="478"/>
          <ac:picMkLst>
            <pc:docMk/>
            <pc:sldMk cId="3288505696" sldId="281"/>
            <ac:picMk id="2" creationId="{ED8AE6DE-3110-460B-AF97-AAC9AA49AA81}"/>
          </ac:picMkLst>
        </pc:picChg>
        <pc:picChg chg="del mod">
          <ac:chgData name="박 대환" userId="7982e91c8e7de9a7" providerId="LiveId" clId="{A3FB191D-72BB-4333-8D1D-2A8629C5E565}" dt="2018-05-11T16:03:46.473" v="915" actId="478"/>
          <ac:picMkLst>
            <pc:docMk/>
            <pc:sldMk cId="3288505696" sldId="281"/>
            <ac:picMk id="4" creationId="{00000000-0000-0000-0000-000000000000}"/>
          </ac:picMkLst>
        </pc:picChg>
        <pc:picChg chg="add mod">
          <ac:chgData name="박 대환" userId="7982e91c8e7de9a7" providerId="LiveId" clId="{A3FB191D-72BB-4333-8D1D-2A8629C5E565}" dt="2018-05-11T19:11:42.040" v="4816" actId="1076"/>
          <ac:picMkLst>
            <pc:docMk/>
            <pc:sldMk cId="3288505696" sldId="281"/>
            <ac:picMk id="4" creationId="{84E11D9D-8693-4D8B-9B48-FA607F1C3E0F}"/>
          </ac:picMkLst>
        </pc:picChg>
        <pc:picChg chg="add del mod">
          <ac:chgData name="박 대환" userId="7982e91c8e7de9a7" providerId="LiveId" clId="{A3FB191D-72BB-4333-8D1D-2A8629C5E565}" dt="2018-05-11T16:14:18.088" v="1283" actId="478"/>
          <ac:picMkLst>
            <pc:docMk/>
            <pc:sldMk cId="3288505696" sldId="281"/>
            <ac:picMk id="8" creationId="{4560FFDD-A651-464D-A9C1-D3C960BC3510}"/>
          </ac:picMkLst>
        </pc:picChg>
        <pc:picChg chg="add del mod">
          <ac:chgData name="박 대환" userId="7982e91c8e7de9a7" providerId="LiveId" clId="{A3FB191D-72BB-4333-8D1D-2A8629C5E565}" dt="2018-05-11T16:22:21.317" v="1398" actId="478"/>
          <ac:picMkLst>
            <pc:docMk/>
            <pc:sldMk cId="3288505696" sldId="281"/>
            <ac:picMk id="9" creationId="{AD2654F7-E5DB-49B3-BADD-69E323C4323F}"/>
          </ac:picMkLst>
        </pc:picChg>
        <pc:picChg chg="add del mod">
          <ac:chgData name="박 대환" userId="7982e91c8e7de9a7" providerId="LiveId" clId="{A3FB191D-72BB-4333-8D1D-2A8629C5E565}" dt="2018-05-11T17:45:38.671" v="2610" actId="478"/>
          <ac:picMkLst>
            <pc:docMk/>
            <pc:sldMk cId="3288505696" sldId="281"/>
            <ac:picMk id="10" creationId="{1F3C4CAC-FC9E-42A9-992D-465426508246}"/>
          </ac:picMkLst>
        </pc:picChg>
        <pc:picChg chg="add del mod">
          <ac:chgData name="박 대환" userId="7982e91c8e7de9a7" providerId="LiveId" clId="{A3FB191D-72BB-4333-8D1D-2A8629C5E565}" dt="2018-05-11T16:45:04.050" v="1580" actId="478"/>
          <ac:picMkLst>
            <pc:docMk/>
            <pc:sldMk cId="3288505696" sldId="281"/>
            <ac:picMk id="11" creationId="{3B3B9533-BAA8-4F94-9899-46D972839D46}"/>
          </ac:picMkLst>
        </pc:picChg>
        <pc:picChg chg="add del mod">
          <ac:chgData name="박 대환" userId="7982e91c8e7de9a7" providerId="LiveId" clId="{A3FB191D-72BB-4333-8D1D-2A8629C5E565}" dt="2018-05-11T17:09:08.209" v="2037" actId="478"/>
          <ac:picMkLst>
            <pc:docMk/>
            <pc:sldMk cId="3288505696" sldId="281"/>
            <ac:picMk id="12" creationId="{214BD006-3057-4E7D-BBB3-2FA3C216294D}"/>
          </ac:picMkLst>
        </pc:picChg>
        <pc:picChg chg="add del mod">
          <ac:chgData name="박 대환" userId="7982e91c8e7de9a7" providerId="LiveId" clId="{A3FB191D-72BB-4333-8D1D-2A8629C5E565}" dt="2018-05-11T17:09:07.475" v="2036" actId="478"/>
          <ac:picMkLst>
            <pc:docMk/>
            <pc:sldMk cId="3288505696" sldId="281"/>
            <ac:picMk id="13" creationId="{F884ED1B-66DE-421F-AA65-5C22EDB36B33}"/>
          </ac:picMkLst>
        </pc:picChg>
        <pc:picChg chg="add del mod">
          <ac:chgData name="박 대환" userId="7982e91c8e7de9a7" providerId="LiveId" clId="{A3FB191D-72BB-4333-8D1D-2A8629C5E565}" dt="2018-05-11T17:51:30.644" v="3130" actId="478"/>
          <ac:picMkLst>
            <pc:docMk/>
            <pc:sldMk cId="3288505696" sldId="281"/>
            <ac:picMk id="14" creationId="{CA210E05-DF76-4BF0-978A-CB25E3C6187B}"/>
          </ac:picMkLst>
        </pc:picChg>
        <pc:picChg chg="add del mod">
          <ac:chgData name="박 대환" userId="7982e91c8e7de9a7" providerId="LiveId" clId="{A3FB191D-72BB-4333-8D1D-2A8629C5E565}" dt="2018-05-11T17:51:30.051" v="3129" actId="478"/>
          <ac:picMkLst>
            <pc:docMk/>
            <pc:sldMk cId="3288505696" sldId="281"/>
            <ac:picMk id="15" creationId="{47B935AE-A100-44AC-AE6F-C0AEF9E37DB3}"/>
          </ac:picMkLst>
        </pc:picChg>
        <pc:picChg chg="add del mod modCrop">
          <ac:chgData name="박 대환" userId="7982e91c8e7de9a7" providerId="LiveId" clId="{A3FB191D-72BB-4333-8D1D-2A8629C5E565}" dt="2018-05-11T17:50:27.329" v="3121" actId="478"/>
          <ac:picMkLst>
            <pc:docMk/>
            <pc:sldMk cId="3288505696" sldId="281"/>
            <ac:picMk id="16" creationId="{A0647D39-9372-4749-BA1D-CD6A95092E93}"/>
          </ac:picMkLst>
        </pc:picChg>
        <pc:picChg chg="add del mod">
          <ac:chgData name="박 대환" userId="7982e91c8e7de9a7" providerId="LiveId" clId="{A3FB191D-72BB-4333-8D1D-2A8629C5E565}" dt="2018-05-11T18:05:49.157" v="3842" actId="478"/>
          <ac:picMkLst>
            <pc:docMk/>
            <pc:sldMk cId="3288505696" sldId="281"/>
            <ac:picMk id="18" creationId="{7E8C863B-ECBB-47D1-A332-13E961A5CBBC}"/>
          </ac:picMkLst>
        </pc:picChg>
        <pc:picChg chg="add del mod">
          <ac:chgData name="박 대환" userId="7982e91c8e7de9a7" providerId="LiveId" clId="{A3FB191D-72BB-4333-8D1D-2A8629C5E565}" dt="2018-05-11T18:09:17.510" v="3916" actId="478"/>
          <ac:picMkLst>
            <pc:docMk/>
            <pc:sldMk cId="3288505696" sldId="281"/>
            <ac:picMk id="20" creationId="{98CDE3A3-C4EC-46BC-8C85-A8522BD7CFB6}"/>
          </ac:picMkLst>
        </pc:picChg>
        <pc:picChg chg="add del mod">
          <ac:chgData name="박 대환" userId="7982e91c8e7de9a7" providerId="LiveId" clId="{A3FB191D-72BB-4333-8D1D-2A8629C5E565}" dt="2018-05-11T18:10:45.879" v="3923" actId="478"/>
          <ac:picMkLst>
            <pc:docMk/>
            <pc:sldMk cId="3288505696" sldId="281"/>
            <ac:picMk id="23" creationId="{585D50DA-F5E4-42F0-B27D-189C4C0C5212}"/>
          </ac:picMkLst>
        </pc:picChg>
        <pc:picChg chg="add del mod">
          <ac:chgData name="박 대환" userId="7982e91c8e7de9a7" providerId="LiveId" clId="{A3FB191D-72BB-4333-8D1D-2A8629C5E565}" dt="2018-05-11T18:21:03.472" v="3964" actId="478"/>
          <ac:picMkLst>
            <pc:docMk/>
            <pc:sldMk cId="3288505696" sldId="281"/>
            <ac:picMk id="24" creationId="{23B37C02-BA43-4415-8F38-FC7A3A433DDE}"/>
          </ac:picMkLst>
        </pc:picChg>
        <pc:picChg chg="add del mod">
          <ac:chgData name="박 대환" userId="7982e91c8e7de9a7" providerId="LiveId" clId="{A3FB191D-72BB-4333-8D1D-2A8629C5E565}" dt="2018-05-11T18:40:46.650" v="4214" actId="478"/>
          <ac:picMkLst>
            <pc:docMk/>
            <pc:sldMk cId="3288505696" sldId="281"/>
            <ac:picMk id="25" creationId="{8BB633D4-8CD0-45E4-9FA9-F10DB8B476D1}"/>
          </ac:picMkLst>
        </pc:picChg>
        <pc:picChg chg="add del mod">
          <ac:chgData name="박 대환" userId="7982e91c8e7de9a7" providerId="LiveId" clId="{A3FB191D-72BB-4333-8D1D-2A8629C5E565}" dt="2018-05-11T18:52:54.636" v="4365" actId="478"/>
          <ac:picMkLst>
            <pc:docMk/>
            <pc:sldMk cId="3288505696" sldId="281"/>
            <ac:picMk id="27" creationId="{B113EAAA-0159-4167-BA8B-1EBCF78ABC23}"/>
          </ac:picMkLst>
        </pc:picChg>
        <pc:picChg chg="add del mod">
          <ac:chgData name="박 대환" userId="7982e91c8e7de9a7" providerId="LiveId" clId="{A3FB191D-72BB-4333-8D1D-2A8629C5E565}" dt="2018-05-11T18:54:53.845" v="4562" actId="478"/>
          <ac:picMkLst>
            <pc:docMk/>
            <pc:sldMk cId="3288505696" sldId="281"/>
            <ac:picMk id="28" creationId="{36DADDF6-673E-48DB-9226-286AFC54E78D}"/>
          </ac:picMkLst>
        </pc:picChg>
        <pc:picChg chg="add del mod">
          <ac:chgData name="박 대환" userId="7982e91c8e7de9a7" providerId="LiveId" clId="{A3FB191D-72BB-4333-8D1D-2A8629C5E565}" dt="2018-05-11T19:11:24.315" v="4808" actId="478"/>
          <ac:picMkLst>
            <pc:docMk/>
            <pc:sldMk cId="3288505696" sldId="281"/>
            <ac:picMk id="29" creationId="{22E7E164-E50E-4C71-941F-4727B92884D7}"/>
          </ac:picMkLst>
        </pc:picChg>
        <pc:picChg chg="add del mod">
          <ac:chgData name="박 대환" userId="7982e91c8e7de9a7" providerId="LiveId" clId="{A3FB191D-72BB-4333-8D1D-2A8629C5E565}" dt="2018-05-11T19:11:36.749" v="4812" actId="478"/>
          <ac:picMkLst>
            <pc:docMk/>
            <pc:sldMk cId="3288505696" sldId="281"/>
            <ac:picMk id="30" creationId="{0FF6982D-5E93-42C0-978D-470875434133}"/>
          </ac:picMkLst>
        </pc:picChg>
      </pc:sldChg>
      <pc:sldChg chg="addSp delSp modSp add">
        <pc:chgData name="박 대환" userId="7982e91c8e7de9a7" providerId="LiveId" clId="{A3FB191D-72BB-4333-8D1D-2A8629C5E565}" dt="2018-05-11T18:50:35.103" v="4349" actId="20577"/>
        <pc:sldMkLst>
          <pc:docMk/>
          <pc:sldMk cId="3252294964" sldId="282"/>
        </pc:sldMkLst>
        <pc:spChg chg="mod">
          <ac:chgData name="박 대환" userId="7982e91c8e7de9a7" providerId="LiveId" clId="{A3FB191D-72BB-4333-8D1D-2A8629C5E565}" dt="2018-05-11T18:50:35.103" v="4349" actId="20577"/>
          <ac:spMkLst>
            <pc:docMk/>
            <pc:sldMk cId="3252294964" sldId="282"/>
            <ac:spMk id="7" creationId="{00000000-0000-0000-0000-000000000000}"/>
          </ac:spMkLst>
        </pc:spChg>
        <pc:graphicFrameChg chg="add del modGraphic">
          <ac:chgData name="박 대환" userId="7982e91c8e7de9a7" providerId="LiveId" clId="{A3FB191D-72BB-4333-8D1D-2A8629C5E565}" dt="2018-05-11T18:19:59.350" v="3963" actId="478"/>
          <ac:graphicFrameMkLst>
            <pc:docMk/>
            <pc:sldMk cId="3252294964" sldId="282"/>
            <ac:graphicFrameMk id="4" creationId="{83A44C8E-BF02-4703-813B-6C5D8AC19140}"/>
          </ac:graphicFrameMkLst>
        </pc:graphicFrameChg>
      </pc:sldChg>
      <pc:sldChg chg="modSp add">
        <pc:chgData name="박 대환" userId="7982e91c8e7de9a7" providerId="LiveId" clId="{A3FB191D-72BB-4333-8D1D-2A8629C5E565}" dt="2018-05-11T18:50:32.187" v="4348" actId="20577"/>
        <pc:sldMkLst>
          <pc:docMk/>
          <pc:sldMk cId="2566040872" sldId="283"/>
        </pc:sldMkLst>
        <pc:spChg chg="mod">
          <ac:chgData name="박 대환" userId="7982e91c8e7de9a7" providerId="LiveId" clId="{A3FB191D-72BB-4333-8D1D-2A8629C5E565}" dt="2018-05-11T18:50:32.187" v="4348" actId="20577"/>
          <ac:spMkLst>
            <pc:docMk/>
            <pc:sldMk cId="2566040872" sldId="283"/>
            <ac:spMk id="7" creationId="{00000000-0000-0000-0000-000000000000}"/>
          </ac:spMkLst>
        </pc:spChg>
      </pc:sldChg>
    </pc:docChg>
  </pc:docChgLst>
  <pc:docChgLst>
    <pc:chgData name="박 대환" userId="7982e91c8e7de9a7" providerId="LiveId" clId="{C7CBFCC8-8DC6-4DB8-B904-6B033B4C421B}"/>
    <pc:docChg chg="custSel addSld modSld sldOrd">
      <pc:chgData name="박 대환" userId="7982e91c8e7de9a7" providerId="LiveId" clId="{C7CBFCC8-8DC6-4DB8-B904-6B033B4C421B}" dt="2018-05-01T15:55:21.296" v="614"/>
      <pc:docMkLst>
        <pc:docMk/>
      </pc:docMkLst>
      <pc:sldChg chg="addSp delSp modSp">
        <pc:chgData name="박 대환" userId="7982e91c8e7de9a7" providerId="LiveId" clId="{C7CBFCC8-8DC6-4DB8-B904-6B033B4C421B}" dt="2018-05-01T13:52:20.303" v="24" actId="14100"/>
        <pc:sldMkLst>
          <pc:docMk/>
          <pc:sldMk cId="3288505696" sldId="281"/>
        </pc:sldMkLst>
        <pc:spChg chg="mod">
          <ac:chgData name="박 대환" userId="7982e91c8e7de9a7" providerId="LiveId" clId="{C7CBFCC8-8DC6-4DB8-B904-6B033B4C421B}" dt="2018-05-01T13:49:04.436" v="10" actId="14100"/>
          <ac:spMkLst>
            <pc:docMk/>
            <pc:sldMk cId="3288505696" sldId="281"/>
            <ac:spMk id="6" creationId="{00000000-0000-0000-0000-000000000000}"/>
          </ac:spMkLst>
        </pc:spChg>
        <pc:picChg chg="add del mod">
          <ac:chgData name="박 대환" userId="7982e91c8e7de9a7" providerId="LiveId" clId="{C7CBFCC8-8DC6-4DB8-B904-6B033B4C421B}" dt="2018-05-01T13:50:23.496" v="19" actId="478"/>
          <ac:picMkLst>
            <pc:docMk/>
            <pc:sldMk cId="3288505696" sldId="281"/>
            <ac:picMk id="2" creationId="{77FBA87C-3DC5-470A-AF0E-A7384C19E11F}"/>
          </ac:picMkLst>
        </pc:picChg>
        <pc:picChg chg="mod">
          <ac:chgData name="박 대환" userId="7982e91c8e7de9a7" providerId="LiveId" clId="{C7CBFCC8-8DC6-4DB8-B904-6B033B4C421B}" dt="2018-05-01T13:52:20.303" v="24" actId="14100"/>
          <ac:picMkLst>
            <pc:docMk/>
            <pc:sldMk cId="3288505696" sldId="281"/>
            <ac:picMk id="8" creationId="{00000000-0000-0000-0000-000000000000}"/>
          </ac:picMkLst>
        </pc:picChg>
        <pc:picChg chg="add mod">
          <ac:chgData name="박 대환" userId="7982e91c8e7de9a7" providerId="LiveId" clId="{C7CBFCC8-8DC6-4DB8-B904-6B033B4C421B}" dt="2018-05-01T13:50:55.544" v="23" actId="1076"/>
          <ac:picMkLst>
            <pc:docMk/>
            <pc:sldMk cId="3288505696" sldId="281"/>
            <ac:picMk id="9" creationId="{D888B3C1-4F1D-457E-88D5-7C0F04467EC9}"/>
          </ac:picMkLst>
        </pc:picChg>
      </pc:sldChg>
    </pc:docChg>
  </pc:docChgLst>
  <pc:docChgLst>
    <pc:chgData name="박 대환" userId="7982e91c8e7de9a7" providerId="LiveId" clId="{15CD208C-8BF3-4956-8623-779E8B0E6DCC}"/>
    <pc:docChg chg="undo custSel addSld delSld modSld sldOrd">
      <pc:chgData name="박 대환" userId="7982e91c8e7de9a7" providerId="LiveId" clId="{15CD208C-8BF3-4956-8623-779E8B0E6DCC}" dt="2018-04-24T23:20:52.960" v="4039" actId="20577"/>
      <pc:docMkLst>
        <pc:docMk/>
      </pc:docMkLst>
      <pc:sldChg chg="add">
        <pc:chgData name="박 대환" userId="7982e91c8e7de9a7" providerId="LiveId" clId="{15CD208C-8BF3-4956-8623-779E8B0E6DCC}" dt="2018-04-24T15:06:11.233" v="1" actId="20577"/>
        <pc:sldMkLst>
          <pc:docMk/>
          <pc:sldMk cId="4236897173" sldId="279"/>
        </pc:sldMkLst>
      </pc:sldChg>
      <pc:sldChg chg="addSp delSp modSp add">
        <pc:chgData name="박 대환" userId="7982e91c8e7de9a7" providerId="LiveId" clId="{15CD208C-8BF3-4956-8623-779E8B0E6DCC}" dt="2018-04-24T17:33:22.690" v="3130" actId="20577"/>
        <pc:sldMkLst>
          <pc:docMk/>
          <pc:sldMk cId="3288505696" sldId="281"/>
        </pc:sldMkLst>
        <pc:spChg chg="mod">
          <ac:chgData name="박 대환" userId="7982e91c8e7de9a7" providerId="LiveId" clId="{15CD208C-8BF3-4956-8623-779E8B0E6DCC}" dt="2018-04-24T17:01:33.195" v="3014" actId="20577"/>
          <ac:spMkLst>
            <pc:docMk/>
            <pc:sldMk cId="3288505696" sldId="281"/>
            <ac:spMk id="3" creationId="{00000000-0000-0000-0000-000000000000}"/>
          </ac:spMkLst>
        </pc:spChg>
        <pc:spChg chg="mod">
          <ac:chgData name="박 대환" userId="7982e91c8e7de9a7" providerId="LiveId" clId="{15CD208C-8BF3-4956-8623-779E8B0E6DCC}" dt="2018-04-24T17:33:22.690" v="3130" actId="20577"/>
          <ac:spMkLst>
            <pc:docMk/>
            <pc:sldMk cId="3288505696" sldId="281"/>
            <ac:spMk id="6" creationId="{00000000-0000-0000-0000-000000000000}"/>
          </ac:spMkLst>
        </pc:spChg>
        <pc:spChg chg="mod">
          <ac:chgData name="박 대환" userId="7982e91c8e7de9a7" providerId="LiveId" clId="{15CD208C-8BF3-4956-8623-779E8B0E6DCC}" dt="2018-04-24T16:25:50.880" v="2617" actId="1076"/>
          <ac:spMkLst>
            <pc:docMk/>
            <pc:sldMk cId="3288505696" sldId="281"/>
            <ac:spMk id="11" creationId="{329B6B20-BD1F-4F01-97F8-60D216C51716}"/>
          </ac:spMkLst>
        </pc:spChg>
        <pc:spChg chg="del">
          <ac:chgData name="박 대환" userId="7982e91c8e7de9a7" providerId="LiveId" clId="{15CD208C-8BF3-4956-8623-779E8B0E6DCC}" dt="2018-04-24T16:24:42.144" v="2543" actId="478"/>
          <ac:spMkLst>
            <pc:docMk/>
            <pc:sldMk cId="3288505696" sldId="281"/>
            <ac:spMk id="12" creationId="{A109143C-C059-44EB-A0CE-3DFB5D1D5556}"/>
          </ac:spMkLst>
        </pc:spChg>
        <pc:spChg chg="mod">
          <ac:chgData name="박 대환" userId="7982e91c8e7de9a7" providerId="LiveId" clId="{15CD208C-8BF3-4956-8623-779E8B0E6DCC}" dt="2018-04-24T16:25:54.573" v="2619" actId="1076"/>
          <ac:spMkLst>
            <pc:docMk/>
            <pc:sldMk cId="3288505696" sldId="281"/>
            <ac:spMk id="13" creationId="{AF3D8CE4-9D8D-41F8-9F5F-6C38313B9269}"/>
          </ac:spMkLst>
        </pc:spChg>
        <pc:spChg chg="mod">
          <ac:chgData name="박 대환" userId="7982e91c8e7de9a7" providerId="LiveId" clId="{15CD208C-8BF3-4956-8623-779E8B0E6DCC}" dt="2018-04-24T16:30:03.740" v="2666" actId="1076"/>
          <ac:spMkLst>
            <pc:docMk/>
            <pc:sldMk cId="3288505696" sldId="281"/>
            <ac:spMk id="17" creationId="{C247C32B-CCE2-4B07-96D7-D271CF111518}"/>
          </ac:spMkLst>
        </pc:spChg>
        <pc:grpChg chg="add del mod">
          <ac:chgData name="박 대환" userId="7982e91c8e7de9a7" providerId="LiveId" clId="{15CD208C-8BF3-4956-8623-779E8B0E6DCC}" dt="2018-04-24T16:29:55.068" v="2664" actId="478"/>
          <ac:grpSpMkLst>
            <pc:docMk/>
            <pc:sldMk cId="3288505696" sldId="281"/>
            <ac:grpSpMk id="8" creationId="{342808F8-D14C-49DD-B564-0C4088F7CA00}"/>
          </ac:grpSpMkLst>
        </pc:grpChg>
        <pc:picChg chg="add mod">
          <ac:chgData name="박 대환" userId="7982e91c8e7de9a7" providerId="LiveId" clId="{15CD208C-8BF3-4956-8623-779E8B0E6DCC}" dt="2018-04-24T16:59:25.068" v="3011" actId="1076"/>
          <ac:picMkLst>
            <pc:docMk/>
            <pc:sldMk cId="3288505696" sldId="281"/>
            <ac:picMk id="2" creationId="{15D369EC-F3EE-497B-B22E-398B751E97C9}"/>
          </ac:picMkLst>
        </pc:picChg>
        <pc:picChg chg="del mod">
          <ac:chgData name="박 대환" userId="7982e91c8e7de9a7" providerId="LiveId" clId="{15CD208C-8BF3-4956-8623-779E8B0E6DCC}" dt="2018-04-24T16:59:19.797" v="3007" actId="478"/>
          <ac:picMkLst>
            <pc:docMk/>
            <pc:sldMk cId="3288505696" sldId="281"/>
            <ac:picMk id="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81518-2659-4614-896D-5047C6A7BCD9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8707-E227-468A-B382-87007E8DB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211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00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1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080" indent="-342891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35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48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2018-05-18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93169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6532685" y="4246687"/>
            <a:ext cx="228600" cy="4994031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163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447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9.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클래스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기능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3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8800" y="2665298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2368971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9-1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smtClean="0"/>
              <a:t>오버로딩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152" y="1609410"/>
            <a:ext cx="4242504" cy="285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700"/>
              </a:spcAft>
              <a:buFontTx/>
              <a:buChar char="-"/>
            </a:pPr>
            <a:r>
              <a:rPr lang="ko-KR" altLang="en-US" sz="1400" dirty="0" smtClean="0">
                <a:latin typeface="+mj-ea"/>
              </a:rPr>
              <a:t>현역 입영 대상자의 정보를 </a:t>
            </a:r>
            <a:r>
              <a:rPr lang="ko-KR" altLang="en-US" sz="1400" dirty="0" err="1" smtClean="0">
                <a:latin typeface="+mj-ea"/>
              </a:rPr>
              <a:t>입력받고</a:t>
            </a:r>
            <a:r>
              <a:rPr lang="ko-KR" altLang="en-US" sz="1400" dirty="0" smtClean="0">
                <a:latin typeface="+mj-ea"/>
              </a:rPr>
              <a:t> 병역 판정 검사를 관리하는 프로그램 작성</a:t>
            </a:r>
            <a:endParaRPr lang="en-US" altLang="ko-KR" sz="1400" dirty="0" smtClean="0">
              <a:latin typeface="+mj-ea"/>
            </a:endParaRPr>
          </a:p>
          <a:p>
            <a:pPr marL="285750" indent="-285750">
              <a:spcAft>
                <a:spcPts val="700"/>
              </a:spcAft>
              <a:buFontTx/>
              <a:buChar char="-"/>
            </a:pPr>
            <a:r>
              <a:rPr lang="en-US" altLang="ko-KR" sz="1400" dirty="0" err="1">
                <a:latin typeface="+mj-ea"/>
              </a:rPr>
              <a:t>ConscriptManager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클래스</a:t>
            </a:r>
            <a:br>
              <a:rPr lang="ko-KR" altLang="en-US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- </a:t>
            </a:r>
            <a:r>
              <a:rPr lang="ko-KR" altLang="en-US" sz="1400" dirty="0" err="1">
                <a:latin typeface="+mj-ea"/>
              </a:rPr>
              <a:t>멤버변수</a:t>
            </a: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default</a:t>
            </a:r>
            <a:r>
              <a:rPr lang="ko-KR" altLang="en-US" sz="1400" dirty="0">
                <a:latin typeface="+mj-ea"/>
              </a:rPr>
              <a:t>값 설정</a:t>
            </a:r>
            <a:br>
              <a:rPr lang="ko-KR" altLang="en-US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   </a:t>
            </a:r>
            <a:r>
              <a:rPr lang="en-US" altLang="ko-KR" sz="1400" dirty="0">
                <a:latin typeface="+mj-ea"/>
              </a:rPr>
              <a:t>String name = “</a:t>
            </a:r>
            <a:r>
              <a:rPr lang="ko-KR" altLang="en-US" sz="1400" dirty="0">
                <a:latin typeface="+mj-ea"/>
              </a:rPr>
              <a:t>홍길동”</a:t>
            </a:r>
            <a:r>
              <a:rPr lang="en-US" altLang="ko-KR" sz="1400" dirty="0">
                <a:latin typeface="+mj-ea"/>
              </a:rPr>
              <a:t>;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 </a:t>
            </a:r>
            <a:r>
              <a:rPr lang="en-US" altLang="ko-KR" sz="1400" dirty="0" err="1">
                <a:latin typeface="+mj-ea"/>
              </a:rPr>
              <a:t>int</a:t>
            </a:r>
            <a:r>
              <a:rPr lang="en-US" altLang="ko-KR" sz="1400" dirty="0">
                <a:latin typeface="+mj-ea"/>
              </a:rPr>
              <a:t> age = 20;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   </a:t>
            </a:r>
            <a:r>
              <a:rPr lang="en-US" altLang="ko-KR" sz="1400" dirty="0" err="1">
                <a:latin typeface="+mj-ea"/>
              </a:rPr>
              <a:t>boolean</a:t>
            </a:r>
            <a:r>
              <a:rPr lang="en-US" altLang="ko-KR" sz="1400" dirty="0">
                <a:latin typeface="+mj-ea"/>
              </a:rPr>
              <a:t> </a:t>
            </a:r>
            <a:r>
              <a:rPr lang="en-US" altLang="ko-KR" sz="1400" dirty="0" err="1">
                <a:latin typeface="+mj-ea"/>
              </a:rPr>
              <a:t>isMarried</a:t>
            </a:r>
            <a:r>
              <a:rPr lang="en-US" altLang="ko-KR" sz="1400" dirty="0">
                <a:latin typeface="+mj-ea"/>
              </a:rPr>
              <a:t> = false; //</a:t>
            </a:r>
            <a:r>
              <a:rPr lang="ko-KR" altLang="en-US" sz="1400" dirty="0">
                <a:latin typeface="+mj-ea"/>
              </a:rPr>
              <a:t>기혼 여부</a:t>
            </a:r>
            <a:br>
              <a:rPr lang="ko-KR" altLang="en-US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- </a:t>
            </a:r>
            <a:r>
              <a:rPr lang="ko-KR" altLang="en-US" sz="1400" dirty="0" err="1">
                <a:latin typeface="+mj-ea"/>
              </a:rPr>
              <a:t>생성자</a:t>
            </a: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4</a:t>
            </a:r>
            <a:r>
              <a:rPr lang="ko-KR" altLang="en-US" sz="1400" dirty="0">
                <a:latin typeface="+mj-ea"/>
              </a:rPr>
              <a:t>개 작성</a:t>
            </a:r>
            <a:br>
              <a:rPr lang="ko-KR" altLang="en-US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</a:t>
            </a:r>
            <a:r>
              <a:rPr lang="en-US" altLang="ko-KR" sz="1400" dirty="0">
                <a:latin typeface="+mj-ea"/>
              </a:rPr>
              <a:t>- void </a:t>
            </a:r>
            <a:r>
              <a:rPr lang="en-US" altLang="ko-KR" sz="1400" dirty="0" err="1">
                <a:latin typeface="+mj-ea"/>
              </a:rPr>
              <a:t>printResult</a:t>
            </a:r>
            <a:r>
              <a:rPr lang="en-US" altLang="ko-KR" sz="1400" dirty="0">
                <a:latin typeface="+mj-ea"/>
              </a:rPr>
              <a:t>(); //</a:t>
            </a:r>
            <a:r>
              <a:rPr lang="ko-KR" altLang="en-US" sz="1400" dirty="0">
                <a:latin typeface="+mj-ea"/>
              </a:rPr>
              <a:t>나이가 </a:t>
            </a:r>
            <a:r>
              <a:rPr lang="en-US" altLang="ko-KR" sz="1400" dirty="0">
                <a:latin typeface="+mj-ea"/>
              </a:rPr>
              <a:t>20</a:t>
            </a:r>
            <a:r>
              <a:rPr lang="ko-KR" altLang="en-US" sz="1400" dirty="0">
                <a:latin typeface="+mj-ea"/>
              </a:rPr>
              <a:t>세 이상 </a:t>
            </a:r>
            <a:r>
              <a:rPr lang="en-US" altLang="ko-KR" sz="1400" dirty="0">
                <a:latin typeface="+mj-ea"/>
              </a:rPr>
              <a:t>30</a:t>
            </a:r>
            <a:r>
              <a:rPr lang="ko-KR" altLang="en-US" sz="1400" dirty="0">
                <a:latin typeface="+mj-ea"/>
              </a:rPr>
              <a:t>세 미만이고 미혼인 경우 합격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이외에는 불합격을 </a:t>
            </a:r>
            <a:r>
              <a:rPr lang="ko-KR" altLang="en-US" sz="1400" dirty="0" smtClean="0">
                <a:latin typeface="+mj-ea"/>
              </a:rPr>
              <a:t>출력</a:t>
            </a:r>
            <a:endParaRPr lang="en-US" altLang="ko-KR" sz="1400" dirty="0" smtClean="0">
              <a:latin typeface="+mj-ea"/>
            </a:endParaRPr>
          </a:p>
          <a:p>
            <a:pPr marL="285750" indent="-285750">
              <a:spcAft>
                <a:spcPts val="700"/>
              </a:spcAft>
              <a:buFontTx/>
              <a:buChar char="-"/>
            </a:pPr>
            <a:r>
              <a:rPr lang="en-US" altLang="ko-KR" sz="1400" dirty="0" smtClean="0">
                <a:latin typeface="+mj-ea"/>
              </a:rPr>
              <a:t>Main </a:t>
            </a:r>
            <a:r>
              <a:rPr lang="ko-KR" altLang="en-US" sz="1400" dirty="0" smtClean="0">
                <a:latin typeface="+mj-ea"/>
              </a:rPr>
              <a:t>클래스</a:t>
            </a:r>
            <a:endParaRPr lang="ko-KR" altLang="en-US" sz="1400" dirty="0">
              <a:latin typeface="+mj-ea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3</a:t>
            </a:r>
          </a:p>
        </p:txBody>
      </p:sp>
      <p:sp>
        <p:nvSpPr>
          <p:cNvPr id="10" name="내용 개체 틀 1"/>
          <p:cNvSpPr txBox="1">
            <a:spLocks/>
          </p:cNvSpPr>
          <p:nvPr/>
        </p:nvSpPr>
        <p:spPr bwMode="auto">
          <a:xfrm>
            <a:off x="451772" y="1135309"/>
            <a:ext cx="1685668" cy="4741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문제 </a:t>
            </a:r>
            <a:r>
              <a:rPr lang="ko-KR" altLang="en-US" dirty="0" smtClean="0"/>
              <a:t>설명</a:t>
            </a:r>
            <a:endParaRPr lang="en-US" altLang="ko-KR" dirty="0"/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5408425" y="1135309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00" y="4466602"/>
            <a:ext cx="4267200" cy="1674368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5524290" y="1689882"/>
            <a:ext cx="1533525" cy="3898168"/>
            <a:chOff x="5276773" y="2091714"/>
            <a:chExt cx="1533525" cy="3898168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6773" y="2091714"/>
              <a:ext cx="1333500" cy="187642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6773" y="4046782"/>
              <a:ext cx="1533525" cy="194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298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9-2 </a:t>
            </a:r>
            <a:r>
              <a:rPr lang="ko-KR" altLang="en-US" dirty="0"/>
              <a:t>생성자 오버로딩 </a:t>
            </a:r>
            <a:r>
              <a:rPr lang="en-US" altLang="ko-KR" dirty="0"/>
              <a:t>+ </a:t>
            </a:r>
            <a:r>
              <a:rPr lang="ko-KR" altLang="en-US" dirty="0"/>
              <a:t>메소드 오버로딩</a:t>
            </a: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368901" y="1170791"/>
            <a:ext cx="1685668" cy="4741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68898" y="1636503"/>
            <a:ext cx="4756631" cy="4390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300" dirty="0" smtClean="0">
                <a:latin typeface="+mj-ea"/>
              </a:rPr>
              <a:t>Member </a:t>
            </a:r>
            <a:r>
              <a:rPr lang="ko-KR" altLang="en-US" sz="1300" dirty="0" smtClean="0">
                <a:latin typeface="+mj-ea"/>
              </a:rPr>
              <a:t>클래스</a:t>
            </a:r>
            <a:endParaRPr lang="en-US" altLang="ko-KR" sz="13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3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3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3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3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3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3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3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endParaRPr lang="en-US" altLang="ko-KR" sz="1300" dirty="0" smtClean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300" dirty="0" smtClean="0">
                <a:latin typeface="+mj-ea"/>
              </a:rPr>
              <a:t>Membership </a:t>
            </a:r>
            <a:r>
              <a:rPr lang="ko-KR" altLang="en-US" sz="1300" dirty="0" smtClean="0">
                <a:latin typeface="+mj-ea"/>
              </a:rPr>
              <a:t>클래스</a:t>
            </a:r>
            <a:r>
              <a:rPr lang="en-US" altLang="ko-KR" sz="1300" dirty="0">
                <a:latin typeface="+mj-ea"/>
              </a:rPr>
              <a:t/>
            </a:r>
            <a:br>
              <a:rPr lang="en-US" altLang="ko-KR" sz="1300" dirty="0">
                <a:latin typeface="+mj-ea"/>
              </a:rPr>
            </a:br>
            <a:r>
              <a:rPr lang="en-US" altLang="ko-KR" sz="1300" dirty="0" smtClean="0">
                <a:latin typeface="+mj-ea"/>
              </a:rPr>
              <a:t>Member </a:t>
            </a:r>
            <a:r>
              <a:rPr lang="ko-KR" altLang="en-US" sz="1300" dirty="0" smtClean="0">
                <a:latin typeface="+mj-ea"/>
              </a:rPr>
              <a:t>객체 배열 </a:t>
            </a:r>
            <a:r>
              <a:rPr lang="ko-KR" altLang="en-US" sz="1300" dirty="0" smtClean="0">
                <a:latin typeface="+mj-ea"/>
              </a:rPr>
              <a:t>생성</a:t>
            </a:r>
            <a:r>
              <a:rPr lang="en-US" altLang="ko-KR" sz="1300" dirty="0" smtClean="0">
                <a:latin typeface="+mj-ea"/>
              </a:rPr>
              <a:t/>
            </a:r>
            <a:br>
              <a:rPr lang="en-US" altLang="ko-KR" sz="1300" dirty="0" smtClean="0">
                <a:latin typeface="+mj-ea"/>
              </a:rPr>
            </a:br>
            <a:r>
              <a:rPr lang="en-US" altLang="ko-KR" sz="1300" dirty="0" smtClean="0">
                <a:latin typeface="+mj-ea"/>
              </a:rPr>
              <a:t/>
            </a:r>
            <a:br>
              <a:rPr lang="en-US" altLang="ko-KR" sz="1300" dirty="0" smtClean="0">
                <a:latin typeface="+mj-ea"/>
              </a:rPr>
            </a:br>
            <a:r>
              <a:rPr lang="en-US" altLang="ko-KR" sz="1300" dirty="0" smtClean="0">
                <a:latin typeface="+mj-ea"/>
              </a:rPr>
              <a:t/>
            </a:r>
            <a:br>
              <a:rPr lang="en-US" altLang="ko-KR" sz="1300" dirty="0" smtClean="0">
                <a:latin typeface="+mj-ea"/>
              </a:rPr>
            </a:br>
            <a:r>
              <a:rPr lang="en-US" altLang="ko-KR" sz="1300" dirty="0" smtClean="0">
                <a:latin typeface="+mj-ea"/>
              </a:rPr>
              <a:t/>
            </a:r>
            <a:br>
              <a:rPr lang="en-US" altLang="ko-KR" sz="1300" dirty="0" smtClean="0">
                <a:latin typeface="+mj-ea"/>
              </a:rPr>
            </a:br>
            <a:r>
              <a:rPr lang="en-US" altLang="ko-KR" sz="1300" dirty="0" smtClean="0">
                <a:latin typeface="+mj-ea"/>
              </a:rPr>
              <a:t/>
            </a:r>
            <a:br>
              <a:rPr lang="en-US" altLang="ko-KR" sz="1300" dirty="0" smtClean="0">
                <a:latin typeface="+mj-ea"/>
              </a:rPr>
            </a:br>
            <a:r>
              <a:rPr lang="ko-KR" altLang="en-US" sz="1300" dirty="0" smtClean="0">
                <a:latin typeface="+mj-ea"/>
              </a:rPr>
              <a:t>조회 및 수정 구현 </a:t>
            </a:r>
            <a:r>
              <a:rPr lang="en-US" altLang="ko-KR" sz="1300" dirty="0" smtClean="0">
                <a:latin typeface="+mj-ea"/>
              </a:rPr>
              <a:t>(</a:t>
            </a:r>
            <a:r>
              <a:rPr lang="ko-KR" altLang="en-US" sz="1300" b="1" dirty="0" err="1" smtClean="0">
                <a:latin typeface="+mj-ea"/>
              </a:rPr>
              <a:t>실행화면</a:t>
            </a:r>
            <a:r>
              <a:rPr lang="ko-KR" altLang="en-US" sz="1300" b="1" dirty="0" smtClean="0">
                <a:latin typeface="+mj-ea"/>
              </a:rPr>
              <a:t> 참고</a:t>
            </a:r>
            <a:r>
              <a:rPr lang="en-US" altLang="ko-KR" sz="1300" b="1" dirty="0" smtClean="0">
                <a:latin typeface="+mj-ea"/>
              </a:rPr>
              <a:t>)</a:t>
            </a:r>
            <a:endParaRPr lang="en-US" altLang="ko-KR" sz="1300" b="1" dirty="0" smtClean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300" dirty="0" smtClean="0">
                <a:latin typeface="+mj-ea"/>
              </a:rPr>
              <a:t>Main </a:t>
            </a:r>
            <a:r>
              <a:rPr lang="ko-KR" altLang="en-US" sz="1300" dirty="0" smtClean="0">
                <a:latin typeface="+mj-ea"/>
              </a:rPr>
              <a:t>클래스 </a:t>
            </a:r>
            <a:r>
              <a:rPr lang="en-US" altLang="ko-KR" sz="1300" dirty="0" smtClean="0">
                <a:latin typeface="+mj-ea"/>
              </a:rPr>
              <a:t>– Membership </a:t>
            </a:r>
            <a:r>
              <a:rPr lang="ko-KR" altLang="en-US" sz="1300" dirty="0" smtClean="0">
                <a:latin typeface="+mj-ea"/>
              </a:rPr>
              <a:t>클래스만 사용</a:t>
            </a:r>
            <a:endParaRPr lang="en-US" altLang="ko-KR" sz="1300" dirty="0">
              <a:latin typeface="+mj-ea"/>
            </a:endParaRPr>
          </a:p>
        </p:txBody>
      </p: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5770214" y="1170791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3</a:t>
            </a:r>
            <a:endParaRPr lang="en-US" altLang="ko-KR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64" y="1985367"/>
            <a:ext cx="3714750" cy="2000250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4261167" y="2567043"/>
            <a:ext cx="1496238" cy="538301"/>
            <a:chOff x="4114023" y="2352044"/>
            <a:chExt cx="1496238" cy="538301"/>
          </a:xfrm>
        </p:grpSpPr>
        <p:sp>
          <p:nvSpPr>
            <p:cNvPr id="18" name="오른쪽 중괄호 17">
              <a:extLst>
                <a:ext uri="{FF2B5EF4-FFF2-40B4-BE49-F238E27FC236}">
                  <a16:creationId xmlns:a16="http://schemas.microsoft.com/office/drawing/2014/main" id="{D871CDD6-69A1-410F-9EF9-C7D8398F9C13}"/>
                </a:ext>
              </a:extLst>
            </p:cNvPr>
            <p:cNvSpPr/>
            <p:nvPr/>
          </p:nvSpPr>
          <p:spPr>
            <a:xfrm>
              <a:off x="4114023" y="2352044"/>
              <a:ext cx="157735" cy="5383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714343-E2DC-4DE6-B1B5-81D367A0F6DF}"/>
                </a:ext>
              </a:extLst>
            </p:cNvPr>
            <p:cNvSpPr txBox="1"/>
            <p:nvPr/>
          </p:nvSpPr>
          <p:spPr>
            <a:xfrm>
              <a:off x="4217574" y="2474162"/>
              <a:ext cx="13926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생성자 오버로딩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911846" y="3282726"/>
            <a:ext cx="1508380" cy="394283"/>
            <a:chOff x="2838275" y="2794458"/>
            <a:chExt cx="1508380" cy="394283"/>
          </a:xfrm>
        </p:grpSpPr>
        <p:sp>
          <p:nvSpPr>
            <p:cNvPr id="20" name="오른쪽 중괄호 19">
              <a:extLst>
                <a:ext uri="{FF2B5EF4-FFF2-40B4-BE49-F238E27FC236}">
                  <a16:creationId xmlns:a16="http://schemas.microsoft.com/office/drawing/2014/main" id="{12556440-BA73-4E5B-BEF4-42546EC440F2}"/>
                </a:ext>
              </a:extLst>
            </p:cNvPr>
            <p:cNvSpPr/>
            <p:nvPr/>
          </p:nvSpPr>
          <p:spPr>
            <a:xfrm>
              <a:off x="2838275" y="2794458"/>
              <a:ext cx="157735" cy="39428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111FE5-4AE8-47FE-96E7-BC3B4CDE7AF8}"/>
                </a:ext>
              </a:extLst>
            </p:cNvPr>
            <p:cNvSpPr txBox="1"/>
            <p:nvPr/>
          </p:nvSpPr>
          <p:spPr>
            <a:xfrm>
              <a:off x="2996010" y="2853099"/>
              <a:ext cx="1350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메소드 오버로딩</a:t>
              </a:r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48" y="4732017"/>
            <a:ext cx="3286125" cy="6096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0956" y="1739418"/>
            <a:ext cx="2833621" cy="398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3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>
          <a:xfrm>
            <a:off x="1297662" y="152400"/>
            <a:ext cx="7729107" cy="416440"/>
          </a:xfrm>
        </p:spPr>
        <p:txBody>
          <a:bodyPr/>
          <a:lstStyle/>
          <a:p>
            <a:pPr>
              <a:buNone/>
            </a:pPr>
            <a:r>
              <a:rPr lang="en-US" altLang="ko-KR" dirty="0"/>
              <a:t>9</a:t>
            </a:r>
            <a:r>
              <a:rPr lang="en-US" altLang="ko-KR" dirty="0" smtClean="0"/>
              <a:t>-3 </a:t>
            </a:r>
            <a:r>
              <a:rPr lang="ko-KR" altLang="en-US" dirty="0" smtClean="0"/>
              <a:t>로또 </a:t>
            </a:r>
            <a:r>
              <a:rPr lang="ko-KR" altLang="en-US" dirty="0" err="1" smtClean="0"/>
              <a:t>추첨기</a:t>
            </a:r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454828" y="1035262"/>
            <a:ext cx="1685668" cy="4741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  <a:p>
            <a:pPr>
              <a:buFont typeface="Wingdings" pitchFamily="2" charset="2"/>
              <a:buNone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54826" y="1509363"/>
            <a:ext cx="4358912" cy="488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700"/>
              </a:spcAft>
              <a:buFontTx/>
              <a:buChar char="-"/>
            </a:pPr>
            <a:r>
              <a:rPr lang="en-US" altLang="ko-KR" sz="1400" dirty="0" smtClean="0">
                <a:latin typeface="+mj-ea"/>
              </a:rPr>
              <a:t>Class : Main, Lottery, </a:t>
            </a:r>
            <a:r>
              <a:rPr lang="en-US" altLang="ko-KR" sz="1400" dirty="0" err="1" smtClean="0">
                <a:latin typeface="+mj-ea"/>
              </a:rPr>
              <a:t>LottoJudge</a:t>
            </a:r>
            <a:endParaRPr lang="en-US" altLang="ko-KR" sz="1400" dirty="0" smtClean="0">
              <a:latin typeface="+mj-ea"/>
            </a:endParaRPr>
          </a:p>
          <a:p>
            <a:pPr marL="285750" indent="-285750">
              <a:spcAft>
                <a:spcPts val="700"/>
              </a:spcAft>
              <a:buFontTx/>
              <a:buChar char="-"/>
            </a:pPr>
            <a:r>
              <a:rPr lang="ko-KR" altLang="en-US" sz="1400" dirty="0" smtClean="0">
                <a:latin typeface="+mj-ea"/>
              </a:rPr>
              <a:t>로또 규칙</a:t>
            </a:r>
            <a:r>
              <a:rPr lang="en-US" altLang="ko-KR" sz="1400" dirty="0">
                <a:latin typeface="+mj-ea"/>
              </a:rPr>
              <a:t/>
            </a:r>
            <a:br>
              <a:rPr lang="en-US" altLang="ko-KR" sz="1400" dirty="0">
                <a:latin typeface="+mj-ea"/>
              </a:rPr>
            </a:br>
            <a:r>
              <a:rPr lang="en-US" altLang="ko-KR" sz="1200" dirty="0" smtClean="0">
                <a:latin typeface="+mj-ea"/>
              </a:rPr>
              <a:t>    1</a:t>
            </a:r>
            <a:r>
              <a:rPr lang="ko-KR" altLang="en-US" sz="1200" dirty="0">
                <a:latin typeface="+mj-ea"/>
              </a:rPr>
              <a:t>등 </a:t>
            </a:r>
            <a:r>
              <a:rPr lang="en-US" altLang="ko-KR" sz="1200" dirty="0">
                <a:latin typeface="+mj-ea"/>
              </a:rPr>
              <a:t>: 6</a:t>
            </a:r>
            <a:r>
              <a:rPr lang="ko-KR" altLang="en-US" sz="1200" dirty="0">
                <a:latin typeface="+mj-ea"/>
              </a:rPr>
              <a:t>개 번호 </a:t>
            </a:r>
            <a:r>
              <a:rPr lang="ko-KR" altLang="en-US" sz="1200" dirty="0" smtClean="0">
                <a:latin typeface="+mj-ea"/>
              </a:rPr>
              <a:t>일치</a:t>
            </a:r>
            <a:r>
              <a:rPr lang="en-US" altLang="ko-KR" sz="1200" dirty="0" smtClean="0">
                <a:latin typeface="+mj-ea"/>
              </a:rPr>
              <a:t/>
            </a:r>
            <a:br>
              <a:rPr lang="en-US" altLang="ko-KR" sz="1200" dirty="0" smtClean="0">
                <a:latin typeface="+mj-ea"/>
              </a:rPr>
            </a:br>
            <a:r>
              <a:rPr lang="en-US" altLang="ko-KR" sz="1200" dirty="0" smtClean="0">
                <a:latin typeface="+mj-ea"/>
              </a:rPr>
              <a:t>    2</a:t>
            </a:r>
            <a:r>
              <a:rPr lang="ko-KR" altLang="en-US" sz="1200" dirty="0">
                <a:latin typeface="+mj-ea"/>
              </a:rPr>
              <a:t>등 </a:t>
            </a:r>
            <a:r>
              <a:rPr lang="en-US" altLang="ko-KR" sz="1200" dirty="0">
                <a:latin typeface="+mj-ea"/>
              </a:rPr>
              <a:t>: 5</a:t>
            </a:r>
            <a:r>
              <a:rPr lang="ko-KR" altLang="en-US" sz="1200" dirty="0">
                <a:latin typeface="+mj-ea"/>
              </a:rPr>
              <a:t>개 번호 일치 </a:t>
            </a:r>
            <a:r>
              <a:rPr lang="en-US" altLang="ko-KR" sz="1200" dirty="0">
                <a:latin typeface="+mj-ea"/>
              </a:rPr>
              <a:t>+ 2</a:t>
            </a:r>
            <a:r>
              <a:rPr lang="ko-KR" altLang="en-US" sz="1200" dirty="0">
                <a:latin typeface="+mj-ea"/>
              </a:rPr>
              <a:t>등 </a:t>
            </a:r>
            <a:r>
              <a:rPr lang="ko-KR" altLang="en-US" sz="1200" dirty="0" err="1">
                <a:latin typeface="+mj-ea"/>
              </a:rPr>
              <a:t>보너스볼</a:t>
            </a:r>
            <a:r>
              <a:rPr lang="ko-KR" altLang="en-US" sz="1200" dirty="0">
                <a:latin typeface="+mj-ea"/>
              </a:rPr>
              <a:t> </a:t>
            </a:r>
            <a:r>
              <a:rPr lang="ko-KR" altLang="en-US" sz="1200" dirty="0" smtClean="0">
                <a:latin typeface="+mj-ea"/>
              </a:rPr>
              <a:t>일치</a:t>
            </a:r>
            <a:r>
              <a:rPr lang="en-US" altLang="ko-KR" sz="1200" dirty="0" smtClean="0">
                <a:latin typeface="+mj-ea"/>
              </a:rPr>
              <a:t/>
            </a:r>
            <a:br>
              <a:rPr lang="en-US" altLang="ko-KR" sz="1200" dirty="0" smtClean="0">
                <a:latin typeface="+mj-ea"/>
              </a:rPr>
            </a:br>
            <a:r>
              <a:rPr lang="en-US" altLang="ko-KR" sz="1200" dirty="0" smtClean="0">
                <a:latin typeface="+mj-ea"/>
              </a:rPr>
              <a:t>    3</a:t>
            </a:r>
            <a:r>
              <a:rPr lang="ko-KR" altLang="en-US" sz="1200" dirty="0">
                <a:latin typeface="+mj-ea"/>
              </a:rPr>
              <a:t>등 </a:t>
            </a:r>
            <a:r>
              <a:rPr lang="en-US" altLang="ko-KR" sz="1200" dirty="0">
                <a:latin typeface="+mj-ea"/>
              </a:rPr>
              <a:t>: 5</a:t>
            </a:r>
            <a:r>
              <a:rPr lang="ko-KR" altLang="en-US" sz="1200" dirty="0">
                <a:latin typeface="+mj-ea"/>
              </a:rPr>
              <a:t>개 번호 </a:t>
            </a:r>
            <a:r>
              <a:rPr lang="ko-KR" altLang="en-US" sz="1200" dirty="0" smtClean="0">
                <a:latin typeface="+mj-ea"/>
              </a:rPr>
              <a:t>일치</a:t>
            </a:r>
            <a:r>
              <a:rPr lang="en-US" altLang="ko-KR" sz="1200" dirty="0" smtClean="0">
                <a:latin typeface="+mj-ea"/>
              </a:rPr>
              <a:t/>
            </a:r>
            <a:br>
              <a:rPr lang="en-US" altLang="ko-KR" sz="1200" dirty="0" smtClean="0">
                <a:latin typeface="+mj-ea"/>
              </a:rPr>
            </a:br>
            <a:r>
              <a:rPr lang="en-US" altLang="ko-KR" sz="1200" dirty="0" smtClean="0">
                <a:latin typeface="+mj-ea"/>
              </a:rPr>
              <a:t>    4</a:t>
            </a:r>
            <a:r>
              <a:rPr lang="ko-KR" altLang="en-US" sz="1200" dirty="0">
                <a:latin typeface="+mj-ea"/>
              </a:rPr>
              <a:t>등 </a:t>
            </a:r>
            <a:r>
              <a:rPr lang="en-US" altLang="ko-KR" sz="1200" dirty="0">
                <a:latin typeface="+mj-ea"/>
              </a:rPr>
              <a:t>: 4</a:t>
            </a:r>
            <a:r>
              <a:rPr lang="ko-KR" altLang="en-US" sz="1200" dirty="0">
                <a:latin typeface="+mj-ea"/>
              </a:rPr>
              <a:t>개 번호 </a:t>
            </a:r>
            <a:r>
              <a:rPr lang="ko-KR" altLang="en-US" sz="1200" dirty="0" smtClean="0">
                <a:latin typeface="+mj-ea"/>
              </a:rPr>
              <a:t>일치</a:t>
            </a:r>
            <a:r>
              <a:rPr lang="en-US" altLang="ko-KR" sz="1200" dirty="0" smtClean="0">
                <a:latin typeface="+mj-ea"/>
              </a:rPr>
              <a:t/>
            </a:r>
            <a:br>
              <a:rPr lang="en-US" altLang="ko-KR" sz="1200" dirty="0" smtClean="0">
                <a:latin typeface="+mj-ea"/>
              </a:rPr>
            </a:br>
            <a:r>
              <a:rPr lang="en-US" altLang="ko-KR" sz="1200" dirty="0" smtClean="0">
                <a:latin typeface="+mj-ea"/>
              </a:rPr>
              <a:t>    5</a:t>
            </a:r>
            <a:r>
              <a:rPr lang="ko-KR" altLang="en-US" sz="1200" dirty="0">
                <a:latin typeface="+mj-ea"/>
              </a:rPr>
              <a:t>등 </a:t>
            </a:r>
            <a:r>
              <a:rPr lang="en-US" altLang="ko-KR" sz="1200" dirty="0">
                <a:latin typeface="+mj-ea"/>
              </a:rPr>
              <a:t>: 3</a:t>
            </a:r>
            <a:r>
              <a:rPr lang="ko-KR" altLang="en-US" sz="1200" dirty="0">
                <a:latin typeface="+mj-ea"/>
              </a:rPr>
              <a:t>개 번호 </a:t>
            </a:r>
            <a:r>
              <a:rPr lang="ko-KR" altLang="en-US" sz="1200" dirty="0" smtClean="0">
                <a:latin typeface="+mj-ea"/>
              </a:rPr>
              <a:t>일치</a:t>
            </a:r>
            <a:endParaRPr lang="en-US" altLang="ko-KR" sz="1200" dirty="0" smtClean="0">
              <a:latin typeface="+mj-ea"/>
            </a:endParaRPr>
          </a:p>
          <a:p>
            <a:pPr marL="285750" indent="-285750">
              <a:spcAft>
                <a:spcPts val="700"/>
              </a:spcAft>
              <a:buFontTx/>
              <a:buChar char="-"/>
            </a:pPr>
            <a:endParaRPr lang="en-US" altLang="ko-KR" sz="1200" dirty="0" smtClean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400" dirty="0" smtClean="0">
                <a:latin typeface="+mj-ea"/>
              </a:rPr>
              <a:t>Lottery </a:t>
            </a:r>
            <a:r>
              <a:rPr lang="ko-KR" altLang="en-US" sz="1400" dirty="0" smtClean="0">
                <a:latin typeface="+mj-ea"/>
              </a:rPr>
              <a:t>클래스</a:t>
            </a:r>
            <a:r>
              <a:rPr lang="en-US" altLang="ko-KR" sz="1400" dirty="0" smtClean="0">
                <a:latin typeface="+mj-ea"/>
              </a:rPr>
              <a:t/>
            </a:r>
            <a:br>
              <a:rPr lang="en-US" altLang="ko-KR" sz="1400" dirty="0" smtClean="0">
                <a:latin typeface="+mj-ea"/>
              </a:rPr>
            </a:br>
            <a:r>
              <a:rPr lang="en-US" altLang="ko-KR" sz="1400" dirty="0" smtClean="0">
                <a:latin typeface="+mj-ea"/>
              </a:rPr>
              <a:t>- 1~45</a:t>
            </a:r>
            <a:r>
              <a:rPr lang="ko-KR" altLang="en-US" sz="1400" dirty="0" smtClean="0">
                <a:latin typeface="+mj-ea"/>
              </a:rPr>
              <a:t>까지의 추첨 번호</a:t>
            </a:r>
            <a:r>
              <a:rPr lang="en-US" altLang="ko-KR" sz="1400" dirty="0">
                <a:latin typeface="+mj-ea"/>
              </a:rPr>
              <a:t> </a:t>
            </a:r>
            <a:r>
              <a:rPr lang="en-US" altLang="ko-KR" sz="1400" dirty="0" smtClean="0">
                <a:latin typeface="+mj-ea"/>
              </a:rPr>
              <a:t>6</a:t>
            </a:r>
            <a:r>
              <a:rPr lang="ko-KR" altLang="en-US" sz="1400" dirty="0" smtClean="0">
                <a:latin typeface="+mj-ea"/>
              </a:rPr>
              <a:t>개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보너스 볼 </a:t>
            </a:r>
            <a:r>
              <a:rPr lang="en-US" altLang="ko-KR" sz="1400" dirty="0" smtClean="0">
                <a:latin typeface="+mj-ea"/>
              </a:rPr>
              <a:t>1</a:t>
            </a:r>
            <a:r>
              <a:rPr lang="ko-KR" altLang="en-US" sz="1400" dirty="0" smtClean="0">
                <a:latin typeface="+mj-ea"/>
              </a:rPr>
              <a:t>개를 중복없이 생성</a:t>
            </a:r>
            <a:r>
              <a:rPr lang="en-US" altLang="ko-KR" sz="1400" dirty="0" smtClean="0">
                <a:latin typeface="+mj-ea"/>
              </a:rPr>
              <a:t/>
            </a:r>
            <a:br>
              <a:rPr lang="en-US" altLang="ko-KR" sz="1400" dirty="0" smtClean="0">
                <a:latin typeface="+mj-ea"/>
              </a:rPr>
            </a:br>
            <a:r>
              <a:rPr lang="en-US" altLang="ko-KR" sz="1400" dirty="0" smtClean="0">
                <a:latin typeface="+mj-ea"/>
              </a:rPr>
              <a:t>- </a:t>
            </a:r>
            <a:r>
              <a:rPr lang="ko-KR" altLang="en-US" sz="1400" dirty="0" smtClean="0">
                <a:latin typeface="+mj-ea"/>
              </a:rPr>
              <a:t>응모 번호 </a:t>
            </a:r>
            <a:r>
              <a:rPr lang="en-US" altLang="ko-KR" sz="1400" dirty="0" smtClean="0">
                <a:latin typeface="+mj-ea"/>
              </a:rPr>
              <a:t>6</a:t>
            </a:r>
            <a:r>
              <a:rPr lang="ko-KR" altLang="en-US" sz="1400" dirty="0" smtClean="0">
                <a:latin typeface="+mj-ea"/>
              </a:rPr>
              <a:t>개 입력 </a:t>
            </a:r>
            <a:r>
              <a:rPr lang="en-US" altLang="ko-KR" sz="1400" dirty="0" smtClean="0">
                <a:latin typeface="+mj-ea"/>
              </a:rPr>
              <a:t>(</a:t>
            </a:r>
            <a:r>
              <a:rPr lang="ko-KR" altLang="en-US" sz="1400" dirty="0" smtClean="0">
                <a:latin typeface="+mj-ea"/>
              </a:rPr>
              <a:t>범위 </a:t>
            </a:r>
            <a:r>
              <a:rPr lang="en-US" altLang="ko-KR" sz="1400" dirty="0" smtClean="0">
                <a:latin typeface="+mj-ea"/>
              </a:rPr>
              <a:t>: 1~45)</a:t>
            </a:r>
            <a:br>
              <a:rPr lang="en-US" altLang="ko-KR" sz="1400" dirty="0" smtClean="0">
                <a:latin typeface="+mj-ea"/>
              </a:rPr>
            </a:br>
            <a:r>
              <a:rPr lang="en-US" altLang="ko-KR" sz="1400" dirty="0" smtClean="0">
                <a:latin typeface="+mj-ea"/>
              </a:rPr>
              <a:t>- </a:t>
            </a:r>
            <a:r>
              <a:rPr lang="ko-KR" altLang="en-US" sz="1400" dirty="0" smtClean="0">
                <a:latin typeface="+mj-ea"/>
              </a:rPr>
              <a:t>출력 시 오름차순 정렬</a:t>
            </a:r>
            <a:r>
              <a:rPr lang="en-US" altLang="ko-KR" sz="1400" dirty="0" smtClean="0">
                <a:latin typeface="+mj-ea"/>
              </a:rPr>
              <a:t/>
            </a:r>
            <a:br>
              <a:rPr lang="en-US" altLang="ko-KR" sz="1400" dirty="0" smtClean="0">
                <a:latin typeface="+mj-ea"/>
              </a:rPr>
            </a:br>
            <a:r>
              <a:rPr lang="en-US" altLang="ko-KR" sz="1400" dirty="0" smtClean="0">
                <a:latin typeface="+mj-ea"/>
              </a:rPr>
              <a:t>- </a:t>
            </a:r>
            <a:r>
              <a:rPr lang="ko-KR" altLang="en-US" sz="1400" dirty="0" smtClean="0">
                <a:latin typeface="+mj-ea"/>
              </a:rPr>
              <a:t>등수 출력</a:t>
            </a:r>
            <a:endParaRPr lang="en-US" altLang="ko-KR" sz="1400" dirty="0" smtClean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400" dirty="0" err="1" smtClean="0">
                <a:latin typeface="+mj-ea"/>
              </a:rPr>
              <a:t>LottoJudge</a:t>
            </a:r>
            <a:r>
              <a:rPr lang="en-US" altLang="ko-KR" sz="1400" dirty="0" smtClean="0">
                <a:latin typeface="+mj-ea"/>
              </a:rPr>
              <a:t> </a:t>
            </a:r>
            <a:r>
              <a:rPr lang="ko-KR" altLang="en-US" sz="1400" dirty="0" smtClean="0">
                <a:latin typeface="+mj-ea"/>
              </a:rPr>
              <a:t>클래스</a:t>
            </a:r>
            <a:r>
              <a:rPr lang="en-US" altLang="ko-KR" sz="1400" dirty="0" smtClean="0">
                <a:latin typeface="+mj-ea"/>
              </a:rPr>
              <a:t/>
            </a:r>
            <a:br>
              <a:rPr lang="en-US" altLang="ko-KR" sz="1400" dirty="0" smtClean="0">
                <a:latin typeface="+mj-ea"/>
              </a:rPr>
            </a:br>
            <a:r>
              <a:rPr lang="en-US" altLang="ko-KR" sz="1400" dirty="0" smtClean="0">
                <a:latin typeface="+mj-ea"/>
              </a:rPr>
              <a:t>static </a:t>
            </a:r>
            <a:r>
              <a:rPr lang="en-US" altLang="ko-KR" sz="1400" dirty="0" err="1" smtClean="0">
                <a:latin typeface="+mj-ea"/>
              </a:rPr>
              <a:t>int</a:t>
            </a:r>
            <a:r>
              <a:rPr lang="en-US" altLang="ko-KR" sz="1400" dirty="0" smtClean="0">
                <a:latin typeface="+mj-ea"/>
              </a:rPr>
              <a:t> grade(</a:t>
            </a:r>
            <a:r>
              <a:rPr lang="en-US" altLang="ko-KR" sz="1400" dirty="0" err="1" smtClean="0">
                <a:latin typeface="+mj-ea"/>
              </a:rPr>
              <a:t>int</a:t>
            </a:r>
            <a:r>
              <a:rPr lang="en-US" altLang="ko-KR" sz="1400" dirty="0" smtClean="0">
                <a:latin typeface="+mj-ea"/>
              </a:rPr>
              <a:t>[] lot, </a:t>
            </a:r>
            <a:r>
              <a:rPr lang="en-US" altLang="ko-KR" sz="1400" dirty="0" err="1" smtClean="0">
                <a:latin typeface="+mj-ea"/>
              </a:rPr>
              <a:t>int</a:t>
            </a:r>
            <a:r>
              <a:rPr lang="en-US" altLang="ko-KR" sz="1400" dirty="0" smtClean="0">
                <a:latin typeface="+mj-ea"/>
              </a:rPr>
              <a:t> bonus, </a:t>
            </a:r>
            <a:r>
              <a:rPr lang="en-US" altLang="ko-KR" sz="1400" dirty="0" err="1" smtClean="0">
                <a:latin typeface="+mj-ea"/>
              </a:rPr>
              <a:t>int</a:t>
            </a:r>
            <a:r>
              <a:rPr lang="en-US" altLang="ko-KR" sz="1400" dirty="0" smtClean="0">
                <a:latin typeface="+mj-ea"/>
              </a:rPr>
              <a:t> entry)</a:t>
            </a:r>
            <a:br>
              <a:rPr lang="en-US" altLang="ko-KR" sz="1400" dirty="0" smtClean="0">
                <a:latin typeface="+mj-ea"/>
              </a:rPr>
            </a:br>
            <a:r>
              <a:rPr lang="en-US" altLang="ko-KR" sz="1400" dirty="0" smtClean="0">
                <a:latin typeface="+mj-ea"/>
              </a:rPr>
              <a:t>    - </a:t>
            </a:r>
            <a:r>
              <a:rPr lang="ko-KR" altLang="en-US" sz="1400" b="1" dirty="0" smtClean="0">
                <a:latin typeface="+mj-ea"/>
              </a:rPr>
              <a:t>클래스 </a:t>
            </a:r>
            <a:r>
              <a:rPr lang="ko-KR" altLang="en-US" sz="1400" b="1" dirty="0" err="1" smtClean="0">
                <a:latin typeface="+mj-ea"/>
              </a:rPr>
              <a:t>메소드</a:t>
            </a:r>
            <a:r>
              <a:rPr lang="ko-KR" altLang="en-US" sz="1400" dirty="0" err="1" smtClean="0">
                <a:latin typeface="+mj-ea"/>
              </a:rPr>
              <a:t>로</a:t>
            </a:r>
            <a:r>
              <a:rPr lang="ko-KR" altLang="en-US" sz="1400" dirty="0" smtClean="0">
                <a:latin typeface="+mj-ea"/>
              </a:rPr>
              <a:t> 구현</a:t>
            </a:r>
            <a:r>
              <a:rPr lang="en-US" altLang="ko-KR" sz="1400" b="1" dirty="0">
                <a:latin typeface="+mj-ea"/>
              </a:rPr>
              <a:t/>
            </a:r>
            <a:br>
              <a:rPr lang="en-US" altLang="ko-KR" sz="1400" b="1" dirty="0">
                <a:latin typeface="+mj-ea"/>
              </a:rPr>
            </a:br>
            <a:r>
              <a:rPr lang="en-US" altLang="ko-KR" sz="1400" dirty="0" smtClean="0">
                <a:latin typeface="+mj-ea"/>
              </a:rPr>
              <a:t>    - </a:t>
            </a:r>
            <a:r>
              <a:rPr lang="ko-KR" altLang="en-US" sz="1400" dirty="0" smtClean="0">
                <a:latin typeface="+mj-ea"/>
              </a:rPr>
              <a:t>추첨 번호</a:t>
            </a:r>
            <a:r>
              <a:rPr lang="en-US" altLang="ko-KR" sz="1400" dirty="0" smtClean="0">
                <a:latin typeface="+mj-ea"/>
              </a:rPr>
              <a:t>, 2</a:t>
            </a:r>
            <a:r>
              <a:rPr lang="ko-KR" altLang="en-US" sz="1400" dirty="0" smtClean="0">
                <a:latin typeface="+mj-ea"/>
              </a:rPr>
              <a:t>등 </a:t>
            </a:r>
            <a:r>
              <a:rPr lang="ko-KR" altLang="en-US" sz="1400" dirty="0" err="1" smtClean="0">
                <a:latin typeface="+mj-ea"/>
              </a:rPr>
              <a:t>보너스볼</a:t>
            </a:r>
            <a:r>
              <a:rPr lang="ko-KR" altLang="en-US" sz="1400" dirty="0" smtClean="0">
                <a:latin typeface="+mj-ea"/>
              </a:rPr>
              <a:t> 번호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응모 번호를 인자로 전달하면 등수 반환</a:t>
            </a:r>
            <a:endParaRPr lang="en-US" altLang="ko-KR" sz="1400" dirty="0">
              <a:latin typeface="+mj-ea"/>
            </a:endParaRPr>
          </a:p>
          <a:p>
            <a:pPr marL="342900" indent="-342900">
              <a:spcAft>
                <a:spcPts val="700"/>
              </a:spcAft>
              <a:buFontTx/>
              <a:buAutoNum type="arabicPeriod"/>
            </a:pPr>
            <a:r>
              <a:rPr lang="en-US" altLang="ko-KR" sz="1400" dirty="0" smtClean="0">
                <a:latin typeface="+mj-ea"/>
              </a:rPr>
              <a:t>Main </a:t>
            </a:r>
            <a:r>
              <a:rPr lang="ko-KR" altLang="en-US" sz="1400" dirty="0" smtClean="0">
                <a:latin typeface="+mj-ea"/>
              </a:rPr>
              <a:t>클래스 </a:t>
            </a:r>
            <a:r>
              <a:rPr lang="en-US" altLang="ko-KR" sz="1400" dirty="0" smtClean="0">
                <a:latin typeface="+mj-ea"/>
              </a:rPr>
              <a:t>– Lottery </a:t>
            </a:r>
            <a:r>
              <a:rPr lang="ko-KR" altLang="en-US" sz="1400" dirty="0" smtClean="0">
                <a:latin typeface="+mj-ea"/>
              </a:rPr>
              <a:t>클래스만 사용</a:t>
            </a:r>
            <a:r>
              <a:rPr lang="en-US" altLang="ko-KR" sz="1400" dirty="0" smtClean="0">
                <a:latin typeface="+mj-ea"/>
              </a:rPr>
              <a:t/>
            </a:r>
            <a:br>
              <a:rPr lang="en-US" altLang="ko-KR" sz="1400" dirty="0" smtClean="0">
                <a:latin typeface="+mj-ea"/>
              </a:rPr>
            </a:br>
            <a:endParaRPr lang="en-US" altLang="ko-KR" sz="1400" dirty="0" smtClean="0">
              <a:latin typeface="+mj-ea"/>
            </a:endParaRPr>
          </a:p>
        </p:txBody>
      </p: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5612436" y="1035262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4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808" y="1700669"/>
            <a:ext cx="3611788" cy="9794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r="8341"/>
          <a:stretch/>
        </p:blipFill>
        <p:spPr>
          <a:xfrm>
            <a:off x="5391808" y="2999044"/>
            <a:ext cx="3611787" cy="76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345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4638</TotalTime>
  <Words>119</Words>
  <Application>Microsoft Office PowerPoint</Application>
  <PresentationFormat>화면 슬라이드 쇼(4:3)</PresentationFormat>
  <Paragraphs>47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Arial Black</vt:lpstr>
      <vt:lpstr>Wingdings</vt:lpstr>
      <vt:lpstr>1_Office 테마</vt:lpstr>
      <vt:lpstr>9. 클래스 : 기능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Matthew Lim</dc:creator>
  <cp:lastModifiedBy>박 대환</cp:lastModifiedBy>
  <cp:revision>149</cp:revision>
  <dcterms:created xsi:type="dcterms:W3CDTF">2017-03-17T08:15:25Z</dcterms:created>
  <dcterms:modified xsi:type="dcterms:W3CDTF">2018-05-18T10:03:13Z</dcterms:modified>
</cp:coreProperties>
</file>