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sldIdLst>
    <p:sldId id="279" r:id="rId2"/>
    <p:sldId id="285" r:id="rId3"/>
    <p:sldId id="284" r:id="rId4"/>
    <p:sldId id="286" r:id="rId5"/>
    <p:sldId id="28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D177E8-AD4C-4019-8196-1C3ECA31E6F3}" v="2033" dt="2018-05-30T16:24:16.4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대환" userId="7982e91c8e7de9a7" providerId="LiveId" clId="{A3FB191D-72BB-4333-8D1D-2A8629C5E565}"/>
    <pc:docChg chg="undo custSel addSld modSld">
      <pc:chgData name="박 대환" userId="7982e91c8e7de9a7" providerId="LiveId" clId="{A3FB191D-72BB-4333-8D1D-2A8629C5E565}" dt="2018-05-11T19:11:42.040" v="4816" actId="1076"/>
      <pc:docMkLst>
        <pc:docMk/>
      </pc:docMkLst>
    </pc:docChg>
  </pc:docChgLst>
  <pc:docChgLst>
    <pc:chgData name="박 대환" userId="7982e91c8e7de9a7" providerId="LiveId" clId="{C7CBFCC8-8DC6-4DB8-B904-6B033B4C421B}"/>
    <pc:docChg chg="custSel addSld modSld sldOrd">
      <pc:chgData name="박 대환" userId="7982e91c8e7de9a7" providerId="LiveId" clId="{C7CBFCC8-8DC6-4DB8-B904-6B033B4C421B}" dt="2018-05-01T15:55:21.296" v="614"/>
      <pc:docMkLst>
        <pc:docMk/>
      </pc:docMkLst>
    </pc:docChg>
  </pc:docChgLst>
  <pc:docChgLst>
    <pc:chgData name="박 대환" userId="7982e91c8e7de9a7" providerId="LiveId" clId="{15CD208C-8BF3-4956-8623-779E8B0E6DCC}"/>
    <pc:docChg chg="undo custSel addSld delSld modSld sldOrd">
      <pc:chgData name="박 대환" userId="7982e91c8e7de9a7" providerId="LiveId" clId="{15CD208C-8BF3-4956-8623-779E8B0E6DCC}" dt="2018-04-24T23:20:52.960" v="4039" actId="20577"/>
      <pc:docMkLst>
        <pc:docMk/>
      </pc:docMkLst>
      <pc:sldChg chg="add">
        <pc:chgData name="박 대환" userId="7982e91c8e7de9a7" providerId="LiveId" clId="{15CD208C-8BF3-4956-8623-779E8B0E6DCC}" dt="2018-04-24T15:06:11.233" v="1" actId="20577"/>
        <pc:sldMkLst>
          <pc:docMk/>
          <pc:sldMk cId="4236897173" sldId="279"/>
        </pc:sldMkLst>
      </pc:sldChg>
    </pc:docChg>
  </pc:docChgLst>
  <pc:docChgLst>
    <pc:chgData name="박 대환" userId="7982e91c8e7de9a7" providerId="LiveId" clId="{6011D74F-17D9-4305-A059-859BE768E2B6}"/>
    <pc:docChg chg="undo custSel addSld delSld modSld sldOrd">
      <pc:chgData name="박 대환" userId="7982e91c8e7de9a7" providerId="LiveId" clId="{6011D74F-17D9-4305-A059-859BE768E2B6}" dt="2018-05-29T02:05:05.868" v="447" actId="2696"/>
      <pc:docMkLst>
        <pc:docMk/>
      </pc:docMkLst>
      <pc:sldChg chg="modSp add del">
        <pc:chgData name="박 대환" userId="7982e91c8e7de9a7" providerId="LiveId" clId="{6011D74F-17D9-4305-A059-859BE768E2B6}" dt="2018-05-29T02:05:01.239" v="446" actId="2696"/>
        <pc:sldMkLst>
          <pc:docMk/>
          <pc:sldMk cId="2975797349" sldId="284"/>
        </pc:sldMkLst>
        <pc:spChg chg="mod">
          <ac:chgData name="박 대환" userId="7982e91c8e7de9a7" providerId="LiveId" clId="{6011D74F-17D9-4305-A059-859BE768E2B6}" dt="2018-05-29T02:04:53.270" v="444" actId="20577"/>
          <ac:spMkLst>
            <pc:docMk/>
            <pc:sldMk cId="2975797349" sldId="284"/>
            <ac:spMk id="3" creationId="{00000000-0000-0000-0000-000000000000}"/>
          </ac:spMkLst>
        </pc:spChg>
      </pc:sldChg>
      <pc:sldChg chg="addSp delSp modSp ord">
        <pc:chgData name="박 대환" userId="7982e91c8e7de9a7" providerId="LiveId" clId="{6011D74F-17D9-4305-A059-859BE768E2B6}" dt="2018-05-29T02:04:46.368" v="443" actId="2696"/>
        <pc:sldMkLst>
          <pc:docMk/>
          <pc:sldMk cId="1917656118" sldId="285"/>
        </pc:sldMkLst>
        <pc:spChg chg="mod">
          <ac:chgData name="박 대환" userId="7982e91c8e7de9a7" providerId="LiveId" clId="{6011D74F-17D9-4305-A059-859BE768E2B6}" dt="2018-05-29T02:01:05.850" v="86" actId="20577"/>
          <ac:spMkLst>
            <pc:docMk/>
            <pc:sldMk cId="1917656118" sldId="285"/>
            <ac:spMk id="3" creationId="{00000000-0000-0000-0000-000000000000}"/>
          </ac:spMkLst>
        </pc:spChg>
        <pc:spChg chg="mod">
          <ac:chgData name="박 대환" userId="7982e91c8e7de9a7" providerId="LiveId" clId="{6011D74F-17D9-4305-A059-859BE768E2B6}" dt="2018-05-29T02:04:46.368" v="443" actId="2696"/>
          <ac:spMkLst>
            <pc:docMk/>
            <pc:sldMk cId="1917656118" sldId="285"/>
            <ac:spMk id="6" creationId="{00000000-0000-0000-0000-000000000000}"/>
          </ac:spMkLst>
        </pc:spChg>
        <pc:graphicFrameChg chg="add del mod modGraphic">
          <ac:chgData name="박 대환" userId="7982e91c8e7de9a7" providerId="LiveId" clId="{6011D74F-17D9-4305-A059-859BE768E2B6}" dt="2018-05-29T02:00:50.125" v="81" actId="478"/>
          <ac:graphicFrameMkLst>
            <pc:docMk/>
            <pc:sldMk cId="1917656118" sldId="285"/>
            <ac:graphicFrameMk id="2" creationId="{1BC5AF72-7DA8-4575-A6B0-6E77B39003D0}"/>
          </ac:graphicFrameMkLst>
        </pc:graphicFrameChg>
        <pc:picChg chg="add mod">
          <ac:chgData name="박 대환" userId="7982e91c8e7de9a7" providerId="LiveId" clId="{6011D74F-17D9-4305-A059-859BE768E2B6}" dt="2018-05-29T02:01:45.029" v="87" actId="1076"/>
          <ac:picMkLst>
            <pc:docMk/>
            <pc:sldMk cId="1917656118" sldId="285"/>
            <ac:picMk id="4" creationId="{D4D66C90-EEFF-42E8-92F0-8CAFED0D0F16}"/>
          </ac:picMkLst>
        </pc:picChg>
        <pc:picChg chg="del">
          <ac:chgData name="박 대환" userId="7982e91c8e7de9a7" providerId="LiveId" clId="{6011D74F-17D9-4305-A059-859BE768E2B6}" dt="2018-05-29T02:00:19.369" v="40" actId="478"/>
          <ac:picMkLst>
            <pc:docMk/>
            <pc:sldMk cId="1917656118" sldId="285"/>
            <ac:picMk id="8" creationId="{00000000-0000-0000-0000-000000000000}"/>
          </ac:picMkLst>
        </pc:picChg>
        <pc:picChg chg="del mod">
          <ac:chgData name="박 대환" userId="7982e91c8e7de9a7" providerId="LiveId" clId="{6011D74F-17D9-4305-A059-859BE768E2B6}" dt="2018-05-29T02:00:52.598" v="83" actId="478"/>
          <ac:picMkLst>
            <pc:docMk/>
            <pc:sldMk cId="1917656118" sldId="285"/>
            <ac:picMk id="9" creationId="{00000000-0000-0000-0000-000000000000}"/>
          </ac:picMkLst>
        </pc:picChg>
        <pc:picChg chg="add mod">
          <ac:chgData name="박 대환" userId="7982e91c8e7de9a7" providerId="LiveId" clId="{6011D74F-17D9-4305-A059-859BE768E2B6}" dt="2018-05-29T02:00:54.573" v="84" actId="1076"/>
          <ac:picMkLst>
            <pc:docMk/>
            <pc:sldMk cId="1917656118" sldId="285"/>
            <ac:picMk id="10" creationId="{311512BF-13D7-4607-AD08-B7D2103FBDC9}"/>
          </ac:picMkLst>
        </pc:picChg>
      </pc:sldChg>
      <pc:sldChg chg="del">
        <pc:chgData name="박 대환" userId="7982e91c8e7de9a7" providerId="LiveId" clId="{6011D74F-17D9-4305-A059-859BE768E2B6}" dt="2018-05-29T02:05:05.868" v="447" actId="2696"/>
        <pc:sldMkLst>
          <pc:docMk/>
          <pc:sldMk cId="2960134532" sldId="286"/>
        </pc:sldMkLst>
      </pc:sldChg>
    </pc:docChg>
  </pc:docChgLst>
  <pc:docChgLst>
    <pc:chgData name="박 대환" userId="7982e91c8e7de9a7" providerId="LiveId" clId="{E4D177E8-AD4C-4019-8196-1C3ECA31E6F3}"/>
    <pc:docChg chg="undo custSel addSld delSld modSld">
      <pc:chgData name="박 대환" userId="7982e91c8e7de9a7" providerId="LiveId" clId="{E4D177E8-AD4C-4019-8196-1C3ECA31E6F3}" dt="2018-05-30T16:24:16.464" v="2032" actId="20577"/>
      <pc:docMkLst>
        <pc:docMk/>
      </pc:docMkLst>
      <pc:sldChg chg="modSp">
        <pc:chgData name="박 대환" userId="7982e91c8e7de9a7" providerId="LiveId" clId="{E4D177E8-AD4C-4019-8196-1C3ECA31E6F3}" dt="2018-05-30T13:45:15.472" v="62"/>
        <pc:sldMkLst>
          <pc:docMk/>
          <pc:sldMk cId="4236897173" sldId="279"/>
        </pc:sldMkLst>
        <pc:spChg chg="mod">
          <ac:chgData name="박 대환" userId="7982e91c8e7de9a7" providerId="LiveId" clId="{E4D177E8-AD4C-4019-8196-1C3ECA31E6F3}" dt="2018-05-30T13:45:15.472" v="62"/>
          <ac:spMkLst>
            <pc:docMk/>
            <pc:sldMk cId="4236897173" sldId="279"/>
            <ac:spMk id="9218" creationId="{00000000-0000-0000-0000-000000000000}"/>
          </ac:spMkLst>
        </pc:spChg>
      </pc:sldChg>
      <pc:sldChg chg="addSp delSp modSp add">
        <pc:chgData name="박 대환" userId="7982e91c8e7de9a7" providerId="LiveId" clId="{E4D177E8-AD4C-4019-8196-1C3ECA31E6F3}" dt="2018-05-30T16:24:16.464" v="2032" actId="20577"/>
        <pc:sldMkLst>
          <pc:docMk/>
          <pc:sldMk cId="1280995967" sldId="286"/>
        </pc:sldMkLst>
        <pc:spChg chg="mod">
          <ac:chgData name="박 대환" userId="7982e91c8e7de9a7" providerId="LiveId" clId="{E4D177E8-AD4C-4019-8196-1C3ECA31E6F3}" dt="2018-05-30T14:48:46.830" v="183"/>
          <ac:spMkLst>
            <pc:docMk/>
            <pc:sldMk cId="1280995967" sldId="286"/>
            <ac:spMk id="3" creationId="{00000000-0000-0000-0000-000000000000}"/>
          </ac:spMkLst>
        </pc:spChg>
        <pc:spChg chg="mod">
          <ac:chgData name="박 대환" userId="7982e91c8e7de9a7" providerId="LiveId" clId="{E4D177E8-AD4C-4019-8196-1C3ECA31E6F3}" dt="2018-05-30T16:24:16.464" v="2032" actId="20577"/>
          <ac:spMkLst>
            <pc:docMk/>
            <pc:sldMk cId="1280995967" sldId="286"/>
            <ac:spMk id="6" creationId="{00000000-0000-0000-0000-000000000000}"/>
          </ac:spMkLst>
        </pc:spChg>
        <pc:spChg chg="add del mod">
          <ac:chgData name="박 대환" userId="7982e91c8e7de9a7" providerId="LiveId" clId="{E4D177E8-AD4C-4019-8196-1C3ECA31E6F3}" dt="2018-05-30T16:05:46.346" v="1002" actId="478"/>
          <ac:spMkLst>
            <pc:docMk/>
            <pc:sldMk cId="1280995967" sldId="286"/>
            <ac:spMk id="8" creationId="{927F4A4F-ED0B-48C1-9369-C6100C89A496}"/>
          </ac:spMkLst>
        </pc:spChg>
        <pc:spChg chg="add mod">
          <ac:chgData name="박 대환" userId="7982e91c8e7de9a7" providerId="LiveId" clId="{E4D177E8-AD4C-4019-8196-1C3ECA31E6F3}" dt="2018-05-30T16:18:33.759" v="1747" actId="1076"/>
          <ac:spMkLst>
            <pc:docMk/>
            <pc:sldMk cId="1280995967" sldId="286"/>
            <ac:spMk id="12" creationId="{13A59D9A-D069-4A1A-AFCD-A82DB3110117}"/>
          </ac:spMkLst>
        </pc:spChg>
        <pc:spChg chg="mod">
          <ac:chgData name="박 대환" userId="7982e91c8e7de9a7" providerId="LiveId" clId="{E4D177E8-AD4C-4019-8196-1C3ECA31E6F3}" dt="2018-05-30T16:18:29.066" v="1746" actId="1076"/>
          <ac:spMkLst>
            <pc:docMk/>
            <pc:sldMk cId="1280995967" sldId="286"/>
            <ac:spMk id="17" creationId="{C247C32B-CCE2-4B07-96D7-D271CF111518}"/>
          </ac:spMkLst>
        </pc:spChg>
        <pc:picChg chg="add mod modCrop">
          <ac:chgData name="박 대환" userId="7982e91c8e7de9a7" providerId="LiveId" clId="{E4D177E8-AD4C-4019-8196-1C3ECA31E6F3}" dt="2018-05-30T16:18:29.066" v="1746" actId="1076"/>
          <ac:picMkLst>
            <pc:docMk/>
            <pc:sldMk cId="1280995967" sldId="286"/>
            <ac:picMk id="2" creationId="{D494876C-386C-471D-A139-6C31AC7A39DE}"/>
          </ac:picMkLst>
        </pc:picChg>
        <pc:picChg chg="del">
          <ac:chgData name="박 대환" userId="7982e91c8e7de9a7" providerId="LiveId" clId="{E4D177E8-AD4C-4019-8196-1C3ECA31E6F3}" dt="2018-05-30T13:17:26.983" v="4" actId="478"/>
          <ac:picMkLst>
            <pc:docMk/>
            <pc:sldMk cId="1280995967" sldId="286"/>
            <ac:picMk id="4" creationId="{D4D66C90-EEFF-42E8-92F0-8CAFED0D0F16}"/>
          </ac:picMkLst>
        </pc:picChg>
        <pc:picChg chg="add del mod">
          <ac:chgData name="박 대환" userId="7982e91c8e7de9a7" providerId="LiveId" clId="{E4D177E8-AD4C-4019-8196-1C3ECA31E6F3}" dt="2018-05-30T16:05:44.882" v="1001" actId="478"/>
          <ac:picMkLst>
            <pc:docMk/>
            <pc:sldMk cId="1280995967" sldId="286"/>
            <ac:picMk id="9" creationId="{ECB0DF3C-710D-4617-A531-1ED2473351D8}"/>
          </ac:picMkLst>
        </pc:picChg>
        <pc:picChg chg="del">
          <ac:chgData name="박 대환" userId="7982e91c8e7de9a7" providerId="LiveId" clId="{E4D177E8-AD4C-4019-8196-1C3ECA31E6F3}" dt="2018-05-30T13:17:28.483" v="5" actId="478"/>
          <ac:picMkLst>
            <pc:docMk/>
            <pc:sldMk cId="1280995967" sldId="286"/>
            <ac:picMk id="10" creationId="{311512BF-13D7-4607-AD08-B7D2103FBDC9}"/>
          </ac:picMkLst>
        </pc:picChg>
      </pc:sldChg>
      <pc:sldChg chg="del">
        <pc:chgData name="박 대환" userId="7982e91c8e7de9a7" providerId="LiveId" clId="{E4D177E8-AD4C-4019-8196-1C3ECA31E6F3}" dt="2018-05-30T13:17:17.298" v="0" actId="2696"/>
        <pc:sldMkLst>
          <pc:docMk/>
          <pc:sldMk cId="2179211095" sldId="286"/>
        </pc:sldMkLst>
      </pc:sldChg>
      <pc:sldChg chg="delSp modSp add">
        <pc:chgData name="박 대환" userId="7982e91c8e7de9a7" providerId="LiveId" clId="{E4D177E8-AD4C-4019-8196-1C3ECA31E6F3}" dt="2018-05-30T16:19:12.121" v="1777" actId="14100"/>
        <pc:sldMkLst>
          <pc:docMk/>
          <pc:sldMk cId="2861215685" sldId="287"/>
        </pc:sldMkLst>
        <pc:spChg chg="del">
          <ac:chgData name="박 대환" userId="7982e91c8e7de9a7" providerId="LiveId" clId="{E4D177E8-AD4C-4019-8196-1C3ECA31E6F3}" dt="2018-05-30T16:04:38.418" v="977" actId="478"/>
          <ac:spMkLst>
            <pc:docMk/>
            <pc:sldMk cId="2861215685" sldId="287"/>
            <ac:spMk id="5" creationId="{00000000-0000-0000-0000-000000000000}"/>
          </ac:spMkLst>
        </pc:spChg>
        <pc:spChg chg="del mod">
          <ac:chgData name="박 대환" userId="7982e91c8e7de9a7" providerId="LiveId" clId="{E4D177E8-AD4C-4019-8196-1C3ECA31E6F3}" dt="2018-05-30T16:18:20.274" v="1743"/>
          <ac:spMkLst>
            <pc:docMk/>
            <pc:sldMk cId="2861215685" sldId="287"/>
            <ac:spMk id="6" creationId="{00000000-0000-0000-0000-000000000000}"/>
          </ac:spMkLst>
        </pc:spChg>
        <pc:spChg chg="mod">
          <ac:chgData name="박 대환" userId="7982e91c8e7de9a7" providerId="LiveId" clId="{E4D177E8-AD4C-4019-8196-1C3ECA31E6F3}" dt="2018-05-30T16:19:08.760" v="1776" actId="1076"/>
          <ac:spMkLst>
            <pc:docMk/>
            <pc:sldMk cId="2861215685" sldId="287"/>
            <ac:spMk id="8" creationId="{927F4A4F-ED0B-48C1-9369-C6100C89A496}"/>
          </ac:spMkLst>
        </pc:spChg>
        <pc:spChg chg="del mod">
          <ac:chgData name="박 대환" userId="7982e91c8e7de9a7" providerId="LiveId" clId="{E4D177E8-AD4C-4019-8196-1C3ECA31E6F3}" dt="2018-05-30T16:04:37.074" v="976" actId="478"/>
          <ac:spMkLst>
            <pc:docMk/>
            <pc:sldMk cId="2861215685" sldId="287"/>
            <ac:spMk id="17" creationId="{C247C32B-CCE2-4B07-96D7-D271CF111518}"/>
          </ac:spMkLst>
        </pc:spChg>
        <pc:picChg chg="del">
          <ac:chgData name="박 대환" userId="7982e91c8e7de9a7" providerId="LiveId" clId="{E4D177E8-AD4C-4019-8196-1C3ECA31E6F3}" dt="2018-05-30T16:04:35.317" v="973" actId="478"/>
          <ac:picMkLst>
            <pc:docMk/>
            <pc:sldMk cId="2861215685" sldId="287"/>
            <ac:picMk id="2" creationId="{D494876C-386C-471D-A139-6C31AC7A39DE}"/>
          </ac:picMkLst>
        </pc:picChg>
        <pc:picChg chg="mod">
          <ac:chgData name="박 대환" userId="7982e91c8e7de9a7" providerId="LiveId" clId="{E4D177E8-AD4C-4019-8196-1C3ECA31E6F3}" dt="2018-05-30T16:19:12.121" v="1777" actId="14100"/>
          <ac:picMkLst>
            <pc:docMk/>
            <pc:sldMk cId="2861215685" sldId="287"/>
            <ac:picMk id="9" creationId="{ECB0DF3C-710D-4617-A531-1ED2473351D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1518-2659-4614-896D-5047C6A7BCD9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707-E227-468A-B382-87007E8DB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211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00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080" indent="-342891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35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48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6532685" y="4246687"/>
            <a:ext cx="228600" cy="4994031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6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447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10.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상속 및 기타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3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8800" y="2665298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2368971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>
          <a:xfrm>
            <a:off x="1297662" y="152400"/>
            <a:ext cx="7729107" cy="416440"/>
          </a:xfrm>
        </p:spPr>
        <p:txBody>
          <a:bodyPr/>
          <a:lstStyle/>
          <a:p>
            <a:pPr>
              <a:buNone/>
            </a:pPr>
            <a:r>
              <a:rPr lang="en-US" altLang="ko-KR" dirty="0"/>
              <a:t>10-1 </a:t>
            </a:r>
            <a:r>
              <a:rPr lang="ko-KR" altLang="en-US" dirty="0"/>
              <a:t>코스 요리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454828" y="1140366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54825" y="1614467"/>
            <a:ext cx="4972851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400" dirty="0">
                <a:latin typeface="+mj-ea"/>
              </a:rPr>
              <a:t>Course </a:t>
            </a:r>
            <a:r>
              <a:rPr lang="ko-KR" altLang="en-US" sz="1400" dirty="0">
                <a:latin typeface="+mj-ea"/>
              </a:rPr>
              <a:t>클래스</a:t>
            </a: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400" dirty="0" err="1">
                <a:latin typeface="+mj-ea"/>
              </a:rPr>
              <a:t>KoreanCourse</a:t>
            </a:r>
            <a:r>
              <a:rPr lang="en-US" altLang="ko-KR" sz="1400" dirty="0">
                <a:latin typeface="+mj-ea"/>
              </a:rPr>
              <a:t>, </a:t>
            </a:r>
            <a:r>
              <a:rPr lang="en-US" altLang="ko-KR" sz="1400" dirty="0" err="1">
                <a:latin typeface="+mj-ea"/>
              </a:rPr>
              <a:t>ChineseCourse</a:t>
            </a:r>
            <a:r>
              <a:rPr lang="en-US" altLang="ko-KR" sz="1400" dirty="0">
                <a:latin typeface="+mj-ea"/>
              </a:rPr>
              <a:t>, </a:t>
            </a:r>
            <a:r>
              <a:rPr lang="en-US" altLang="ko-KR" sz="1400" dirty="0" err="1">
                <a:latin typeface="+mj-ea"/>
              </a:rPr>
              <a:t>JapaneseCourse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클래스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&gt; Course </a:t>
            </a:r>
            <a:r>
              <a:rPr lang="ko-KR" altLang="en-US" sz="1400" dirty="0">
                <a:latin typeface="+mj-ea"/>
              </a:rPr>
              <a:t>클래스 상속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&gt; </a:t>
            </a:r>
            <a:r>
              <a:rPr lang="ko-KR" altLang="en-US" sz="1400" dirty="0">
                <a:latin typeface="+mj-ea"/>
              </a:rPr>
              <a:t>재정의 </a:t>
            </a:r>
            <a:r>
              <a:rPr lang="en-US" altLang="ko-KR" sz="1400" dirty="0">
                <a:latin typeface="+mj-ea"/>
              </a:rPr>
              <a:t>: appetizer(), mainDishes1(), mainDishes2(),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 dessert()</a:t>
            </a: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400" dirty="0" err="1">
                <a:latin typeface="+mj-ea"/>
              </a:rPr>
              <a:t>CourseRecommend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클래스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&gt; </a:t>
            </a:r>
            <a:r>
              <a:rPr lang="ko-KR" altLang="en-US" sz="1400" dirty="0">
                <a:latin typeface="+mj-ea"/>
              </a:rPr>
              <a:t>한</a:t>
            </a:r>
            <a:r>
              <a:rPr lang="en-US" altLang="ko-KR" sz="1400" dirty="0">
                <a:latin typeface="+mj-ea"/>
              </a:rPr>
              <a:t>,</a:t>
            </a:r>
            <a:r>
              <a:rPr lang="ko-KR" altLang="en-US" sz="1400" dirty="0">
                <a:latin typeface="+mj-ea"/>
              </a:rPr>
              <a:t>중</a:t>
            </a:r>
            <a:r>
              <a:rPr lang="en-US" altLang="ko-KR" sz="1400" dirty="0">
                <a:latin typeface="+mj-ea"/>
              </a:rPr>
              <a:t>,</a:t>
            </a:r>
            <a:r>
              <a:rPr lang="ko-KR" altLang="en-US" sz="1400" dirty="0">
                <a:latin typeface="+mj-ea"/>
              </a:rPr>
              <a:t>일식코스 객체 생성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&gt; </a:t>
            </a:r>
            <a:r>
              <a:rPr lang="ko-KR" altLang="en-US" sz="1400" dirty="0">
                <a:latin typeface="+mj-ea"/>
              </a:rPr>
              <a:t>사용자 입력에 따라 </a:t>
            </a:r>
            <a:r>
              <a:rPr lang="en-US" altLang="ko-KR" sz="1400" dirty="0" err="1">
                <a:latin typeface="+mj-ea"/>
              </a:rPr>
              <a:t>startDinner</a:t>
            </a:r>
            <a:r>
              <a:rPr lang="en-US" altLang="ko-KR" sz="1400" dirty="0">
                <a:latin typeface="+mj-ea"/>
              </a:rPr>
              <a:t>() </a:t>
            </a:r>
            <a:r>
              <a:rPr lang="ko-KR" altLang="en-US" sz="1400" dirty="0">
                <a:latin typeface="+mj-ea"/>
              </a:rPr>
              <a:t>호출</a:t>
            </a: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400" dirty="0">
                <a:latin typeface="+mj-ea"/>
              </a:rPr>
              <a:t>Main </a:t>
            </a:r>
            <a:r>
              <a:rPr lang="ko-KR" altLang="en-US" sz="1400" dirty="0">
                <a:latin typeface="+mj-ea"/>
              </a:rPr>
              <a:t>클래스 </a:t>
            </a:r>
            <a:r>
              <a:rPr lang="en-US" altLang="ko-KR" sz="1400" dirty="0">
                <a:latin typeface="+mj-ea"/>
              </a:rPr>
              <a:t>– </a:t>
            </a:r>
            <a:r>
              <a:rPr lang="en-US" altLang="ko-KR" sz="1400" dirty="0" err="1">
                <a:latin typeface="+mj-ea"/>
              </a:rPr>
              <a:t>CourseRecommend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클래스만 사용</a:t>
            </a:r>
            <a:endParaRPr lang="en-US" altLang="ko-KR" sz="1400" dirty="0">
              <a:latin typeface="+mj-ea"/>
            </a:endParaRP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612436" y="1140366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D66C90-EEFF-42E8-92F0-8CAFED0D0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40" y="1894744"/>
            <a:ext cx="2178131" cy="18265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1512BF-13D7-4607-AD08-B7D2103FB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644" y="1624012"/>
            <a:ext cx="23050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5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>
          <a:xfrm>
            <a:off x="1297662" y="152400"/>
            <a:ext cx="7729107" cy="416440"/>
          </a:xfrm>
        </p:spPr>
        <p:txBody>
          <a:bodyPr/>
          <a:lstStyle/>
          <a:p>
            <a:pPr>
              <a:buNone/>
            </a:pPr>
            <a:r>
              <a:rPr lang="en-US" altLang="ko-KR" dirty="0"/>
              <a:t>10-2 </a:t>
            </a:r>
            <a:r>
              <a:rPr lang="ko-KR" altLang="en-US" dirty="0"/>
              <a:t>도형의 넓이와 둘레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271373" y="901154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71370" y="1375255"/>
            <a:ext cx="3722660" cy="3295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700"/>
              </a:spcAft>
              <a:buFontTx/>
              <a:buChar char="-"/>
            </a:pPr>
            <a:r>
              <a:rPr lang="en-US" altLang="ko-KR" sz="1200" dirty="0">
                <a:latin typeface="+mj-ea"/>
              </a:rPr>
              <a:t>Class : Main, Shape, Circle, Triangle, Rectangle</a:t>
            </a:r>
          </a:p>
          <a:p>
            <a:pPr marL="285750" indent="-285750">
              <a:spcAft>
                <a:spcPts val="700"/>
              </a:spcAft>
              <a:buFontTx/>
              <a:buChar char="-"/>
            </a:pPr>
            <a:r>
              <a:rPr lang="en-US" altLang="ko-KR" sz="1200" dirty="0">
                <a:latin typeface="+mj-ea"/>
              </a:rPr>
              <a:t>Shape </a:t>
            </a:r>
            <a:r>
              <a:rPr lang="ko-KR" altLang="en-US" sz="1200" dirty="0">
                <a:latin typeface="+mj-ea"/>
              </a:rPr>
              <a:t>클래스</a:t>
            </a:r>
            <a:endParaRPr lang="en-US" altLang="ko-KR" sz="1200" dirty="0">
              <a:latin typeface="+mj-ea"/>
            </a:endParaRPr>
          </a:p>
          <a:p>
            <a:pPr marL="285750" indent="-285750">
              <a:spcAft>
                <a:spcPts val="700"/>
              </a:spcAft>
              <a:buFontTx/>
              <a:buChar char="-"/>
            </a:pPr>
            <a:endParaRPr lang="en-US" altLang="ko-KR" sz="1200" dirty="0">
              <a:latin typeface="+mj-ea"/>
            </a:endParaRPr>
          </a:p>
          <a:p>
            <a:pPr marL="285750" indent="-285750">
              <a:spcAft>
                <a:spcPts val="700"/>
              </a:spcAft>
              <a:buFontTx/>
              <a:buChar char="-"/>
            </a:pPr>
            <a:endParaRPr lang="en-US" altLang="ko-KR" sz="1200" dirty="0">
              <a:latin typeface="+mj-ea"/>
            </a:endParaRPr>
          </a:p>
          <a:p>
            <a:pPr marL="285750" indent="-285750">
              <a:spcAft>
                <a:spcPts val="700"/>
              </a:spcAft>
              <a:buFontTx/>
              <a:buChar char="-"/>
            </a:pPr>
            <a:endParaRPr lang="en-US" altLang="ko-KR" sz="1200" dirty="0">
              <a:latin typeface="+mj-ea"/>
            </a:endParaRPr>
          </a:p>
          <a:p>
            <a:pPr marL="285750" indent="-285750">
              <a:spcAft>
                <a:spcPts val="700"/>
              </a:spcAft>
              <a:buFontTx/>
              <a:buChar char="-"/>
            </a:pPr>
            <a:endParaRPr lang="en-US" altLang="ko-KR" sz="1200" dirty="0">
              <a:latin typeface="+mj-ea"/>
            </a:endParaRPr>
          </a:p>
          <a:p>
            <a:pPr marL="285750" indent="-285750">
              <a:spcAft>
                <a:spcPts val="700"/>
              </a:spcAft>
              <a:buFontTx/>
              <a:buChar char="-"/>
            </a:pPr>
            <a:endParaRPr lang="en-US" altLang="ko-KR" sz="1200" dirty="0">
              <a:latin typeface="+mj-ea"/>
            </a:endParaRPr>
          </a:p>
          <a:p>
            <a:pPr marL="285750" indent="-285750">
              <a:spcAft>
                <a:spcPts val="700"/>
              </a:spcAft>
              <a:buFontTx/>
              <a:buChar char="-"/>
            </a:pPr>
            <a:endParaRPr lang="en-US" altLang="ko-KR" sz="1200" dirty="0">
              <a:latin typeface="+mj-ea"/>
            </a:endParaRPr>
          </a:p>
          <a:p>
            <a:pPr marL="285750" indent="-285750">
              <a:spcAft>
                <a:spcPts val="700"/>
              </a:spcAft>
              <a:buFontTx/>
              <a:buChar char="-"/>
            </a:pPr>
            <a:endParaRPr lang="en-US" altLang="ko-KR" sz="1200" dirty="0">
              <a:latin typeface="+mj-ea"/>
            </a:endParaRPr>
          </a:p>
          <a:p>
            <a:pPr marL="285750" indent="-285750">
              <a:spcAft>
                <a:spcPts val="700"/>
              </a:spcAft>
              <a:buFontTx/>
              <a:buChar char="-"/>
            </a:pPr>
            <a:endParaRPr lang="en-US" altLang="ko-KR" sz="1200" dirty="0">
              <a:latin typeface="+mj-ea"/>
            </a:endParaRPr>
          </a:p>
          <a:p>
            <a:pPr marL="285750" indent="-285750">
              <a:spcAft>
                <a:spcPts val="700"/>
              </a:spcAft>
              <a:buFontTx/>
              <a:buChar char="-"/>
            </a:pPr>
            <a:endParaRPr lang="en-US" altLang="ko-KR" sz="1200" dirty="0">
              <a:latin typeface="+mj-ea"/>
            </a:endParaRPr>
          </a:p>
          <a:p>
            <a:pPr marL="285750" indent="-285750">
              <a:spcAft>
                <a:spcPts val="700"/>
              </a:spcAft>
              <a:buFontTx/>
              <a:buChar char="-"/>
            </a:pPr>
            <a:r>
              <a:rPr lang="en-US" altLang="ko-KR" sz="1200" dirty="0">
                <a:latin typeface="+mj-ea"/>
              </a:rPr>
              <a:t>Main</a:t>
            </a:r>
            <a:r>
              <a:rPr lang="ko-KR" altLang="en-US" sz="1200" dirty="0">
                <a:latin typeface="+mj-ea"/>
              </a:rPr>
              <a:t> 클래스</a:t>
            </a:r>
            <a:endParaRPr lang="en-US" altLang="ko-KR" sz="1200" dirty="0">
              <a:latin typeface="+mj-ea"/>
            </a:endParaRP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531448" y="4609068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3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88" y="1953052"/>
            <a:ext cx="2697706" cy="24119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204" y="5083949"/>
            <a:ext cx="2233381" cy="100555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51" y="4698034"/>
            <a:ext cx="3762375" cy="1438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3297053" y="1655452"/>
                <a:ext cx="5256558" cy="2832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66700" indent="-266700">
                  <a:spcAft>
                    <a:spcPts val="700"/>
                  </a:spcAft>
                  <a:buFontTx/>
                  <a:buChar char="-"/>
                </a:pPr>
                <a:r>
                  <a:rPr lang="en-US" altLang="ko-KR" sz="1200" dirty="0">
                    <a:latin typeface="+mj-ea"/>
                  </a:rPr>
                  <a:t>Shape</a:t>
                </a:r>
                <a:r>
                  <a:rPr lang="ko-KR" altLang="en-US" sz="1200" dirty="0">
                    <a:latin typeface="+mj-ea"/>
                  </a:rPr>
                  <a:t>의 자식 클래스</a:t>
                </a:r>
                <a:endParaRPr lang="en-US" altLang="ko-KR" sz="1200" dirty="0">
                  <a:latin typeface="+mj-ea"/>
                </a:endParaRPr>
              </a:p>
              <a:p>
                <a:pPr marL="342900" indent="-342900">
                  <a:spcAft>
                    <a:spcPts val="700"/>
                  </a:spcAft>
                  <a:buFontTx/>
                  <a:buAutoNum type="arabicPeriod"/>
                </a:pPr>
                <a:r>
                  <a:rPr lang="en-US" altLang="ko-KR" sz="1200" dirty="0">
                    <a:latin typeface="+mj-ea"/>
                  </a:rPr>
                  <a:t>Circle </a:t>
                </a:r>
                <a:r>
                  <a:rPr lang="ko-KR" altLang="en-US" sz="1200" dirty="0">
                    <a:latin typeface="+mj-ea"/>
                  </a:rPr>
                  <a:t>클래스</a:t>
                </a:r>
                <a:br>
                  <a:rPr lang="en-US" altLang="ko-KR" sz="1200" dirty="0">
                    <a:latin typeface="+mj-ea"/>
                  </a:rPr>
                </a:br>
                <a:r>
                  <a:rPr lang="en-US" altLang="ko-KR" sz="1200" dirty="0">
                    <a:latin typeface="+mj-ea"/>
                  </a:rPr>
                  <a:t> &gt; </a:t>
                </a:r>
                <a:r>
                  <a:rPr lang="ko-KR" altLang="en-US" sz="1200" dirty="0" err="1">
                    <a:latin typeface="+mj-ea"/>
                  </a:rPr>
                  <a:t>생성자에서</a:t>
                </a:r>
                <a:r>
                  <a:rPr lang="ko-KR" altLang="en-US" sz="1200" dirty="0">
                    <a:latin typeface="+mj-ea"/>
                  </a:rPr>
                  <a:t> 전달받은 </a:t>
                </a:r>
                <a:r>
                  <a:rPr lang="ko-KR" altLang="en-US" sz="1200" b="1" dirty="0">
                    <a:latin typeface="+mj-ea"/>
                  </a:rPr>
                  <a:t>반지름</a:t>
                </a:r>
                <a:r>
                  <a:rPr lang="ko-KR" altLang="en-US" sz="1200" dirty="0">
                    <a:latin typeface="+mj-ea"/>
                  </a:rPr>
                  <a:t> 값으로 넓이와 둘레 계산</a:t>
                </a:r>
                <a:endParaRPr lang="en-US" altLang="ko-KR" sz="1200" dirty="0">
                  <a:latin typeface="+mj-ea"/>
                </a:endParaRPr>
              </a:p>
              <a:p>
                <a:pPr marL="342900" indent="-342900">
                  <a:spcAft>
                    <a:spcPts val="700"/>
                  </a:spcAft>
                  <a:buFontTx/>
                  <a:buAutoNum type="arabicPeriod"/>
                </a:pPr>
                <a:r>
                  <a:rPr lang="en-US" altLang="ko-KR" sz="1200" dirty="0">
                    <a:latin typeface="+mj-ea"/>
                  </a:rPr>
                  <a:t>Rectangle </a:t>
                </a:r>
                <a:r>
                  <a:rPr lang="ko-KR" altLang="en-US" sz="1200" dirty="0">
                    <a:latin typeface="+mj-ea"/>
                  </a:rPr>
                  <a:t>클래스</a:t>
                </a:r>
                <a:br>
                  <a:rPr lang="en-US" altLang="ko-KR" sz="1200" dirty="0">
                    <a:latin typeface="+mj-ea"/>
                  </a:rPr>
                </a:br>
                <a:r>
                  <a:rPr lang="en-US" altLang="ko-KR" sz="1200" dirty="0">
                    <a:latin typeface="+mj-ea"/>
                  </a:rPr>
                  <a:t> &gt; </a:t>
                </a:r>
                <a:r>
                  <a:rPr lang="ko-KR" altLang="en-US" sz="1200" dirty="0" err="1">
                    <a:latin typeface="+mj-ea"/>
                  </a:rPr>
                  <a:t>생성자에서</a:t>
                </a:r>
                <a:r>
                  <a:rPr lang="ko-KR" altLang="en-US" sz="1200" dirty="0">
                    <a:latin typeface="+mj-ea"/>
                  </a:rPr>
                  <a:t> 전달받은 </a:t>
                </a:r>
                <a:r>
                  <a:rPr lang="ko-KR" altLang="en-US" sz="1200" b="1" dirty="0">
                    <a:latin typeface="+mj-ea"/>
                  </a:rPr>
                  <a:t>가로</a:t>
                </a:r>
                <a:r>
                  <a:rPr lang="en-US" altLang="ko-KR" sz="1200" b="1" dirty="0">
                    <a:latin typeface="+mj-ea"/>
                  </a:rPr>
                  <a:t>, </a:t>
                </a:r>
                <a:r>
                  <a:rPr lang="ko-KR" altLang="en-US" sz="1200" b="1" dirty="0">
                    <a:latin typeface="+mj-ea"/>
                  </a:rPr>
                  <a:t>세로 </a:t>
                </a:r>
                <a:r>
                  <a:rPr lang="ko-KR" altLang="en-US" sz="1200" dirty="0">
                    <a:latin typeface="+mj-ea"/>
                  </a:rPr>
                  <a:t>값으로 넓이와 둘레 계산</a:t>
                </a:r>
                <a:endParaRPr lang="en-US" altLang="ko-KR" sz="1200" dirty="0">
                  <a:latin typeface="+mj-ea"/>
                </a:endParaRPr>
              </a:p>
              <a:p>
                <a:pPr marL="342900" indent="-342900">
                  <a:spcAft>
                    <a:spcPts val="700"/>
                  </a:spcAft>
                  <a:buFontTx/>
                  <a:buAutoNum type="arabicPeriod"/>
                </a:pPr>
                <a:r>
                  <a:rPr lang="en-US" altLang="ko-KR" sz="1200" dirty="0">
                    <a:latin typeface="+mj-ea"/>
                  </a:rPr>
                  <a:t>Triangle </a:t>
                </a:r>
                <a:r>
                  <a:rPr lang="ko-KR" altLang="en-US" sz="1200" dirty="0">
                    <a:latin typeface="+mj-ea"/>
                  </a:rPr>
                  <a:t>클래스</a:t>
                </a:r>
                <a:br>
                  <a:rPr lang="en-US" altLang="ko-KR" sz="1200" dirty="0">
                    <a:latin typeface="+mj-ea"/>
                  </a:rPr>
                </a:br>
                <a:r>
                  <a:rPr lang="en-US" altLang="ko-KR" sz="1200" dirty="0">
                    <a:latin typeface="+mj-ea"/>
                  </a:rPr>
                  <a:t> &gt; </a:t>
                </a:r>
                <a:r>
                  <a:rPr lang="ko-KR" altLang="en-US" sz="1200" dirty="0" err="1">
                    <a:latin typeface="+mj-ea"/>
                  </a:rPr>
                  <a:t>생성자에서</a:t>
                </a:r>
                <a:r>
                  <a:rPr lang="ko-KR" altLang="en-US" sz="1200" dirty="0">
                    <a:latin typeface="+mj-ea"/>
                  </a:rPr>
                  <a:t> 전달받은 삼각형의 </a:t>
                </a:r>
                <a:r>
                  <a:rPr lang="ko-KR" altLang="en-US" sz="1200" b="1" dirty="0">
                    <a:latin typeface="+mj-ea"/>
                  </a:rPr>
                  <a:t>세 변의 길이</a:t>
                </a:r>
                <a:r>
                  <a:rPr lang="ko-KR" altLang="en-US" sz="1200" dirty="0">
                    <a:latin typeface="+mj-ea"/>
                  </a:rPr>
                  <a:t>로 넓이와 둘레 계산</a:t>
                </a:r>
                <a:endParaRPr lang="en-US" altLang="ko-KR" sz="1200" dirty="0">
                  <a:latin typeface="+mj-ea"/>
                </a:endParaRPr>
              </a:p>
              <a:p>
                <a:pPr>
                  <a:spcAft>
                    <a:spcPts val="700"/>
                  </a:spcAft>
                </a:pPr>
                <a:endParaRPr lang="en-US" altLang="ko-KR" sz="1200" b="1" dirty="0">
                  <a:latin typeface="+mj-ea"/>
                </a:endParaRPr>
              </a:p>
              <a:p>
                <a:pPr lvl="1">
                  <a:spcAft>
                    <a:spcPts val="700"/>
                  </a:spcAft>
                </a:pPr>
                <a:r>
                  <a:rPr lang="ko-KR" altLang="en-US" sz="1200" b="1" dirty="0">
                    <a:latin typeface="+mj-ea"/>
                  </a:rPr>
                  <a:t>참고</a:t>
                </a:r>
                <a:r>
                  <a:rPr lang="ko-KR" altLang="en-US" sz="1200" dirty="0">
                    <a:latin typeface="+mj-ea"/>
                  </a:rPr>
                  <a:t> </a:t>
                </a:r>
                <a:r>
                  <a:rPr lang="en-US" altLang="ko-KR" sz="1200" dirty="0">
                    <a:latin typeface="+mj-ea"/>
                  </a:rPr>
                  <a:t>- </a:t>
                </a:r>
                <a:r>
                  <a:rPr lang="ko-KR" altLang="en-US" sz="1200" dirty="0">
                    <a:latin typeface="+mj-ea"/>
                  </a:rPr>
                  <a:t>삼각형 세 변의 길이 </a:t>
                </a:r>
                <a:r>
                  <a:rPr lang="en-US" altLang="ko-KR" sz="1200" dirty="0">
                    <a:latin typeface="+mj-ea"/>
                  </a:rPr>
                  <a:t>a, b, c</a:t>
                </a:r>
                <a:r>
                  <a:rPr lang="ko-KR" altLang="en-US" sz="1200" dirty="0">
                    <a:latin typeface="+mj-ea"/>
                  </a:rPr>
                  <a:t>에 대하여 넓이  </a:t>
                </a:r>
                <a:r>
                  <a:rPr lang="en-US" altLang="ko-KR" sz="1200" dirty="0">
                    <a:latin typeface="+mj-ea"/>
                  </a:rPr>
                  <a:t>S</a:t>
                </a:r>
                <a:r>
                  <a:rPr lang="ko-KR" altLang="en-US" sz="1200" dirty="0">
                    <a:latin typeface="+mj-ea"/>
                  </a:rPr>
                  <a:t>는</a:t>
                </a:r>
                <a:endParaRPr lang="en-US" altLang="ko-KR" sz="1200" dirty="0">
                  <a:latin typeface="+mj-ea"/>
                </a:endParaRPr>
              </a:p>
              <a:p>
                <a:pPr lvl="1">
                  <a:spcAft>
                    <a:spcPts val="700"/>
                  </a:spcAft>
                </a:pP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            (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단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>
                    <a:latin typeface="+mj-ea"/>
                  </a:rPr>
                  <a:t> </a:t>
                </a:r>
                <a:endParaRPr lang="en-US" altLang="ko-KR" sz="1200" dirty="0">
                  <a:latin typeface="+mj-ea"/>
                </a:endParaRPr>
              </a:p>
              <a:p>
                <a:pPr lvl="1">
                  <a:spcAft>
                    <a:spcPts val="700"/>
                  </a:spcAft>
                </a:pPr>
                <a:r>
                  <a:rPr lang="ko-KR" altLang="en-US" sz="1200" b="1" dirty="0">
                    <a:latin typeface="+mj-ea"/>
                  </a:rPr>
                  <a:t>참고</a:t>
                </a:r>
                <a:r>
                  <a:rPr lang="ko-KR" altLang="en-US" sz="1200" dirty="0">
                    <a:latin typeface="+mj-ea"/>
                  </a:rPr>
                  <a:t> </a:t>
                </a:r>
                <a:r>
                  <a:rPr lang="en-US" altLang="ko-KR" sz="1200" dirty="0">
                    <a:latin typeface="+mj-ea"/>
                  </a:rPr>
                  <a:t>- </a:t>
                </a:r>
                <a:r>
                  <a:rPr lang="ko-KR" altLang="en-US" sz="1200" dirty="0">
                    <a:latin typeface="+mj-ea"/>
                  </a:rPr>
                  <a:t>자바에서 제곱근은 </a:t>
                </a:r>
                <a:r>
                  <a:rPr lang="en-US" altLang="ko-KR" sz="1200" dirty="0" err="1">
                    <a:latin typeface="+mj-ea"/>
                  </a:rPr>
                  <a:t>Math.sqrt</a:t>
                </a:r>
                <a:r>
                  <a:rPr lang="en-US" altLang="ko-KR" sz="1200" dirty="0">
                    <a:latin typeface="+mj-ea"/>
                  </a:rPr>
                  <a:t>(), </a:t>
                </a:r>
                <a:r>
                  <a:rPr lang="ko-KR" altLang="en-US" sz="1200" dirty="0">
                    <a:latin typeface="+mj-ea"/>
                  </a:rPr>
                  <a:t>원주율은 </a:t>
                </a:r>
                <a:r>
                  <a:rPr lang="en-US" altLang="ko-KR" sz="1200" dirty="0" err="1">
                    <a:latin typeface="+mj-ea"/>
                  </a:rPr>
                  <a:t>Math.PI</a:t>
                </a:r>
                <a:r>
                  <a:rPr lang="en-US" altLang="ko-KR" sz="1200" dirty="0">
                    <a:latin typeface="+mj-ea"/>
                  </a:rPr>
                  <a:t> </a:t>
                </a:r>
                <a:r>
                  <a:rPr lang="ko-KR" altLang="en-US" sz="1200" dirty="0">
                    <a:latin typeface="+mj-ea"/>
                  </a:rPr>
                  <a:t>사용</a:t>
                </a:r>
                <a:endParaRPr lang="en-US" altLang="ko-KR" sz="1200" dirty="0">
                  <a:latin typeface="+mj-ea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053" y="1655452"/>
                <a:ext cx="5256558" cy="2832378"/>
              </a:xfrm>
              <a:prstGeom prst="rect">
                <a:avLst/>
              </a:prstGeom>
              <a:blipFill>
                <a:blip r:embed="rId6"/>
                <a:stretch>
                  <a:fillRect l="-232" t="-862" b="-8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79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>
          <a:xfrm>
            <a:off x="1297662" y="152400"/>
            <a:ext cx="7729107" cy="416440"/>
          </a:xfrm>
        </p:spPr>
        <p:txBody>
          <a:bodyPr/>
          <a:lstStyle/>
          <a:p>
            <a:pPr>
              <a:buNone/>
            </a:pPr>
            <a:r>
              <a:rPr lang="en-US" altLang="ko-KR" dirty="0"/>
              <a:t>10-3 D-day </a:t>
            </a:r>
            <a:r>
              <a:rPr lang="ko-KR" altLang="en-US" dirty="0"/>
              <a:t>계산기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454828" y="1140366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54828" y="1614467"/>
            <a:ext cx="4247801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700"/>
              </a:spcAft>
              <a:buFontTx/>
              <a:buChar char="-"/>
            </a:pPr>
            <a:r>
              <a:rPr lang="en-US" altLang="ko-KR" sz="1400" dirty="0" err="1">
                <a:latin typeface="+mj-ea"/>
              </a:rPr>
              <a:t>DayCalc</a:t>
            </a:r>
            <a:r>
              <a:rPr lang="ko-KR" altLang="en-US" sz="1400" dirty="0">
                <a:latin typeface="+mj-ea"/>
              </a:rPr>
              <a:t> 클래스 생성</a:t>
            </a:r>
            <a:endParaRPr lang="en-US" altLang="ko-KR" sz="1400" dirty="0">
              <a:latin typeface="+mj-ea"/>
            </a:endParaRPr>
          </a:p>
          <a:p>
            <a:pPr marL="285750" indent="-285750">
              <a:spcAft>
                <a:spcPts val="700"/>
              </a:spcAft>
              <a:buFontTx/>
              <a:buChar char="-"/>
            </a:pPr>
            <a:r>
              <a:rPr lang="en-US" altLang="ko-KR" sz="1400" dirty="0">
                <a:latin typeface="+mj-ea"/>
              </a:rPr>
              <a:t>void menu() : </a:t>
            </a:r>
            <a:r>
              <a:rPr lang="ko-KR" altLang="en-US" sz="1400" dirty="0">
                <a:latin typeface="+mj-ea"/>
              </a:rPr>
              <a:t>메뉴 출력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사용자 입력에 따른 날짜 계산기 수행</a:t>
            </a:r>
            <a:endParaRPr lang="en-US" altLang="ko-KR" sz="1400" dirty="0">
              <a:latin typeface="+mj-ea"/>
            </a:endParaRPr>
          </a:p>
          <a:p>
            <a:pPr marL="285750" indent="-285750">
              <a:spcAft>
                <a:spcPts val="700"/>
              </a:spcAft>
              <a:buFontTx/>
              <a:buChar char="-"/>
            </a:pPr>
            <a:r>
              <a:rPr lang="en-US" altLang="ko-KR" sz="1400" dirty="0">
                <a:latin typeface="+mj-ea"/>
              </a:rPr>
              <a:t>void </a:t>
            </a:r>
            <a:r>
              <a:rPr lang="en-US" altLang="ko-KR" sz="1400" dirty="0" err="1">
                <a:latin typeface="+mj-ea"/>
              </a:rPr>
              <a:t>calcDischargeDay</a:t>
            </a:r>
            <a:r>
              <a:rPr lang="en-US" altLang="ko-KR" sz="1400" dirty="0">
                <a:latin typeface="+mj-ea"/>
              </a:rPr>
              <a:t>() : </a:t>
            </a:r>
            <a:r>
              <a:rPr lang="ko-KR" altLang="en-US" sz="1400" dirty="0">
                <a:latin typeface="+mj-ea"/>
              </a:rPr>
              <a:t>전역일 계산기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&gt; </a:t>
            </a:r>
            <a:r>
              <a:rPr lang="ko-KR" altLang="en-US" sz="1400" dirty="0">
                <a:latin typeface="+mj-ea"/>
              </a:rPr>
              <a:t>현재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및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전역 날짜 입력</a:t>
            </a:r>
            <a:r>
              <a:rPr lang="en-US" altLang="ko-KR" sz="1400" dirty="0">
                <a:latin typeface="+mj-ea"/>
              </a:rPr>
              <a:t>,</a:t>
            </a:r>
            <a:r>
              <a:rPr lang="ko-KR" altLang="en-US" sz="1400" dirty="0">
                <a:latin typeface="+mj-ea"/>
              </a:rPr>
              <a:t> 남은 복무일수 계산</a:t>
            </a:r>
            <a:endParaRPr lang="en-US" altLang="ko-KR" sz="1400" dirty="0">
              <a:latin typeface="+mj-ea"/>
            </a:endParaRPr>
          </a:p>
          <a:p>
            <a:pPr marL="285750" indent="-285750">
              <a:spcAft>
                <a:spcPts val="700"/>
              </a:spcAft>
              <a:buFontTx/>
              <a:buChar char="-"/>
            </a:pPr>
            <a:r>
              <a:rPr lang="en-US" altLang="ko-KR" sz="1400" dirty="0">
                <a:latin typeface="+mj-ea"/>
              </a:rPr>
              <a:t>void </a:t>
            </a:r>
            <a:r>
              <a:rPr lang="en-US" altLang="ko-KR" sz="1400" dirty="0" err="1">
                <a:latin typeface="+mj-ea"/>
              </a:rPr>
              <a:t>calcAnniversary</a:t>
            </a:r>
            <a:r>
              <a:rPr lang="en-US" altLang="ko-KR" sz="1400" dirty="0">
                <a:latin typeface="+mj-ea"/>
              </a:rPr>
              <a:t>() : </a:t>
            </a:r>
            <a:r>
              <a:rPr lang="ko-KR" altLang="en-US" sz="1400" dirty="0">
                <a:latin typeface="+mj-ea"/>
              </a:rPr>
              <a:t>기념일 계산기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&gt; </a:t>
            </a:r>
            <a:r>
              <a:rPr lang="ko-KR" altLang="en-US" sz="1400" dirty="0">
                <a:latin typeface="+mj-ea"/>
              </a:rPr>
              <a:t>기준일로부터 </a:t>
            </a:r>
            <a:r>
              <a:rPr lang="en-US" altLang="ko-KR" sz="1400" dirty="0">
                <a:latin typeface="+mj-ea"/>
              </a:rPr>
              <a:t>n</a:t>
            </a:r>
            <a:r>
              <a:rPr lang="ko-KR" altLang="en-US" sz="1400" dirty="0">
                <a:latin typeface="+mj-ea"/>
              </a:rPr>
              <a:t>일째의 날짜와 요일 계산</a:t>
            </a:r>
            <a:endParaRPr lang="en-US" altLang="ko-KR" sz="1400" dirty="0">
              <a:latin typeface="+mj-ea"/>
            </a:endParaRPr>
          </a:p>
          <a:p>
            <a:pPr marL="285750" indent="-285750">
              <a:spcAft>
                <a:spcPts val="700"/>
              </a:spcAft>
              <a:buFontTx/>
              <a:buChar char="-"/>
            </a:pPr>
            <a:r>
              <a:rPr lang="en-US" altLang="ko-KR" sz="1400" dirty="0">
                <a:latin typeface="+mj-ea"/>
              </a:rPr>
              <a:t>String </a:t>
            </a:r>
            <a:r>
              <a:rPr lang="en-US" altLang="ko-KR" sz="1400" dirty="0" err="1">
                <a:latin typeface="+mj-ea"/>
              </a:rPr>
              <a:t>dateformatter</a:t>
            </a:r>
            <a:r>
              <a:rPr lang="en-US" altLang="ko-KR" sz="1400" dirty="0">
                <a:latin typeface="+mj-ea"/>
              </a:rPr>
              <a:t>(Calendar </a:t>
            </a:r>
            <a:r>
              <a:rPr lang="en-US" altLang="ko-KR" sz="1400" dirty="0" err="1">
                <a:latin typeface="+mj-ea"/>
              </a:rPr>
              <a:t>cdr</a:t>
            </a:r>
            <a:r>
              <a:rPr lang="en-US" altLang="ko-KR" sz="1400" dirty="0">
                <a:latin typeface="+mj-ea"/>
              </a:rPr>
              <a:t>) : </a:t>
            </a:r>
            <a:r>
              <a:rPr lang="ko-KR" altLang="en-US" sz="1400" dirty="0">
                <a:latin typeface="+mj-ea"/>
              </a:rPr>
              <a:t>인자로 전달된 </a:t>
            </a:r>
            <a:r>
              <a:rPr lang="en-US" altLang="ko-KR" sz="1400" dirty="0">
                <a:latin typeface="+mj-ea"/>
              </a:rPr>
              <a:t>Calendar </a:t>
            </a:r>
            <a:r>
              <a:rPr lang="ko-KR" altLang="en-US" sz="1400" dirty="0">
                <a:latin typeface="+mj-ea"/>
              </a:rPr>
              <a:t>객체를 </a:t>
            </a:r>
            <a:r>
              <a:rPr lang="en-US" altLang="ko-KR" sz="1400" dirty="0">
                <a:latin typeface="+mj-ea"/>
              </a:rPr>
              <a:t>‘</a:t>
            </a:r>
            <a:r>
              <a:rPr lang="en-US" altLang="ko-KR" sz="1400" dirty="0" err="1">
                <a:latin typeface="+mj-ea"/>
              </a:rPr>
              <a:t>yyyy</a:t>
            </a:r>
            <a:r>
              <a:rPr lang="ko-KR" altLang="en-US" sz="1400" dirty="0">
                <a:latin typeface="+mj-ea"/>
              </a:rPr>
              <a:t>년 </a:t>
            </a:r>
            <a:r>
              <a:rPr lang="en-US" altLang="ko-KR" sz="1400" dirty="0">
                <a:latin typeface="+mj-ea"/>
              </a:rPr>
              <a:t>MM</a:t>
            </a:r>
            <a:r>
              <a:rPr lang="ko-KR" altLang="en-US" sz="1400" dirty="0">
                <a:latin typeface="+mj-ea"/>
              </a:rPr>
              <a:t>월 </a:t>
            </a:r>
            <a:r>
              <a:rPr lang="en-US" altLang="ko-KR" sz="1400" dirty="0">
                <a:latin typeface="+mj-ea"/>
              </a:rPr>
              <a:t>dd</a:t>
            </a:r>
            <a:r>
              <a:rPr lang="ko-KR" altLang="en-US" sz="1400" dirty="0">
                <a:latin typeface="+mj-ea"/>
              </a:rPr>
              <a:t>일 </a:t>
            </a:r>
            <a:r>
              <a:rPr lang="en-US" altLang="ko-KR" sz="1400" dirty="0">
                <a:latin typeface="+mj-ea"/>
              </a:rPr>
              <a:t>E</a:t>
            </a:r>
            <a:r>
              <a:rPr lang="ko-KR" altLang="en-US" sz="1400" dirty="0">
                <a:latin typeface="+mj-ea"/>
              </a:rPr>
              <a:t>요일</a:t>
            </a:r>
            <a:r>
              <a:rPr lang="en-US" altLang="ko-KR" sz="1400" dirty="0">
                <a:latin typeface="+mj-ea"/>
              </a:rPr>
              <a:t>’ </a:t>
            </a:r>
            <a:r>
              <a:rPr lang="ko-KR" altLang="en-US" sz="1400" dirty="0">
                <a:latin typeface="+mj-ea"/>
              </a:rPr>
              <a:t>형식으로 출력</a:t>
            </a:r>
            <a:endParaRPr lang="en-US" altLang="ko-KR" sz="1400" dirty="0">
              <a:latin typeface="+mj-ea"/>
            </a:endParaRPr>
          </a:p>
          <a:p>
            <a:pPr marL="285750" indent="-285750">
              <a:spcAft>
                <a:spcPts val="700"/>
              </a:spcAft>
              <a:buFontTx/>
              <a:buChar char="-"/>
            </a:pPr>
            <a:endParaRPr lang="en-US" altLang="ko-KR" sz="1400" dirty="0">
              <a:latin typeface="+mj-ea"/>
            </a:endParaRPr>
          </a:p>
          <a:p>
            <a:pPr marL="285750" indent="-285750">
              <a:spcAft>
                <a:spcPts val="700"/>
              </a:spcAft>
              <a:buFontTx/>
              <a:buChar char="-"/>
            </a:pPr>
            <a:r>
              <a:rPr lang="en-US" altLang="ko-KR" sz="1400" dirty="0">
                <a:latin typeface="+mj-ea"/>
              </a:rPr>
              <a:t>Main</a:t>
            </a:r>
            <a:r>
              <a:rPr lang="ko-KR" altLang="en-US" sz="1400" dirty="0">
                <a:latin typeface="+mj-ea"/>
              </a:rPr>
              <a:t> 클래스 </a:t>
            </a:r>
            <a:r>
              <a:rPr lang="en-US" altLang="ko-KR" sz="1400" dirty="0">
                <a:latin typeface="+mj-ea"/>
              </a:rPr>
              <a:t>: </a:t>
            </a:r>
            <a:r>
              <a:rPr lang="en-US" altLang="ko-KR" sz="1400" dirty="0" err="1">
                <a:latin typeface="+mj-ea"/>
              </a:rPr>
              <a:t>DayCalc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클래스만 사용</a:t>
            </a:r>
            <a:endParaRPr lang="en-US" altLang="ko-KR" sz="1400" dirty="0">
              <a:latin typeface="+mj-ea"/>
            </a:endParaRP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4861711" y="3982868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3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94876C-386C-471D-A139-6C31AC7A39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3" r="-1"/>
          <a:stretch/>
        </p:blipFill>
        <p:spPr>
          <a:xfrm>
            <a:off x="4898571" y="4456969"/>
            <a:ext cx="3874708" cy="18145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A59D9A-D069-4A1A-AFCD-A82DB3110117}"/>
              </a:ext>
            </a:extLst>
          </p:cNvPr>
          <p:cNvSpPr txBox="1"/>
          <p:nvPr/>
        </p:nvSpPr>
        <p:spPr>
          <a:xfrm>
            <a:off x="4632483" y="1173318"/>
            <a:ext cx="4406883" cy="2572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700"/>
              </a:spcAft>
            </a:pPr>
            <a:r>
              <a:rPr lang="en-US" altLang="ko-KR" sz="2000" b="1" dirty="0">
                <a:latin typeface="+mj-ea"/>
              </a:rPr>
              <a:t>Calendar </a:t>
            </a:r>
            <a:r>
              <a:rPr lang="ko-KR" altLang="en-US" sz="2000" b="1" dirty="0">
                <a:latin typeface="+mj-ea"/>
              </a:rPr>
              <a:t>클래스</a:t>
            </a:r>
            <a:endParaRPr lang="en-US" altLang="ko-KR" sz="2000" b="1" dirty="0">
              <a:latin typeface="+mj-ea"/>
            </a:endParaRPr>
          </a:p>
          <a:p>
            <a:pPr marL="285750" indent="-285750">
              <a:spcAft>
                <a:spcPts val="700"/>
              </a:spcAft>
              <a:buFontTx/>
              <a:buChar char="-"/>
            </a:pPr>
            <a:r>
              <a:rPr lang="en-US" altLang="ko-KR" sz="1400" dirty="0" err="1">
                <a:latin typeface="+mj-ea"/>
              </a:rPr>
              <a:t>getInstance</a:t>
            </a:r>
            <a:r>
              <a:rPr lang="en-US" altLang="ko-KR" sz="1400" dirty="0">
                <a:latin typeface="+mj-ea"/>
              </a:rPr>
              <a:t>() : Calendar </a:t>
            </a:r>
            <a:r>
              <a:rPr lang="ko-KR" altLang="en-US" sz="1400" dirty="0">
                <a:latin typeface="+mj-ea"/>
              </a:rPr>
              <a:t>객체생성</a:t>
            </a:r>
            <a:endParaRPr lang="en-US" altLang="ko-KR" sz="1400" dirty="0">
              <a:latin typeface="+mj-ea"/>
            </a:endParaRPr>
          </a:p>
          <a:p>
            <a:pPr marL="285750" indent="-285750">
              <a:spcAft>
                <a:spcPts val="700"/>
              </a:spcAft>
              <a:buFontTx/>
              <a:buChar char="-"/>
            </a:pPr>
            <a:r>
              <a:rPr lang="en-US" altLang="ko-KR" sz="1400" dirty="0">
                <a:latin typeface="+mj-ea"/>
              </a:rPr>
              <a:t>set(int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field,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int value)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:</a:t>
            </a:r>
            <a:r>
              <a:rPr lang="ko-KR" altLang="en-US" sz="1400" dirty="0">
                <a:latin typeface="+mj-ea"/>
              </a:rPr>
              <a:t> 현재 날짜의 </a:t>
            </a:r>
            <a:r>
              <a:rPr lang="en-US" altLang="ko-KR" sz="1400" dirty="0">
                <a:latin typeface="+mj-ea"/>
              </a:rPr>
              <a:t>field</a:t>
            </a:r>
            <a:r>
              <a:rPr lang="ko-KR" altLang="en-US" sz="1400" dirty="0">
                <a:latin typeface="+mj-ea"/>
              </a:rPr>
              <a:t>에 따른 </a:t>
            </a:r>
            <a:r>
              <a:rPr lang="en-US" altLang="ko-KR" sz="1400" dirty="0">
                <a:latin typeface="+mj-ea"/>
              </a:rPr>
              <a:t>value</a:t>
            </a:r>
            <a:r>
              <a:rPr lang="ko-KR" altLang="en-US" sz="1400" dirty="0">
                <a:latin typeface="+mj-ea"/>
              </a:rPr>
              <a:t>를 설정</a:t>
            </a:r>
            <a:endParaRPr lang="en-US" altLang="ko-KR" sz="1400" dirty="0">
              <a:latin typeface="+mj-ea"/>
            </a:endParaRPr>
          </a:p>
          <a:p>
            <a:pPr marL="285750" indent="-285750">
              <a:spcAft>
                <a:spcPts val="700"/>
              </a:spcAft>
              <a:buFontTx/>
              <a:buChar char="-"/>
            </a:pPr>
            <a:r>
              <a:rPr lang="en-US" altLang="ko-KR" sz="1400" dirty="0">
                <a:latin typeface="+mj-ea"/>
              </a:rPr>
              <a:t>get(int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field) : </a:t>
            </a:r>
            <a:r>
              <a:rPr lang="ko-KR" altLang="en-US" sz="1400" dirty="0">
                <a:latin typeface="+mj-ea"/>
              </a:rPr>
              <a:t>현재 날짜의 </a:t>
            </a:r>
            <a:r>
              <a:rPr lang="en-US" altLang="ko-KR" sz="1400" dirty="0">
                <a:latin typeface="+mj-ea"/>
              </a:rPr>
              <a:t>field</a:t>
            </a:r>
            <a:r>
              <a:rPr lang="ko-KR" altLang="en-US" sz="1400" dirty="0">
                <a:latin typeface="+mj-ea"/>
              </a:rPr>
              <a:t>에 따른 값 반환</a:t>
            </a:r>
            <a:endParaRPr lang="en-US" altLang="ko-KR" sz="1400" dirty="0">
              <a:latin typeface="+mj-ea"/>
            </a:endParaRPr>
          </a:p>
          <a:p>
            <a:pPr marL="285750" indent="-285750">
              <a:spcAft>
                <a:spcPts val="700"/>
              </a:spcAft>
              <a:buFontTx/>
              <a:buChar char="-"/>
            </a:pPr>
            <a:r>
              <a:rPr lang="en-US" altLang="ko-KR" sz="1400" dirty="0">
                <a:latin typeface="+mj-ea"/>
              </a:rPr>
              <a:t>add(int field, int value) : </a:t>
            </a:r>
            <a:r>
              <a:rPr lang="ko-KR" altLang="en-US" sz="1400" dirty="0">
                <a:latin typeface="+mj-ea"/>
              </a:rPr>
              <a:t>현재 날짜의 </a:t>
            </a:r>
            <a:r>
              <a:rPr lang="en-US" altLang="ko-KR" sz="1400" dirty="0">
                <a:latin typeface="+mj-ea"/>
              </a:rPr>
              <a:t>field</a:t>
            </a:r>
            <a:r>
              <a:rPr lang="ko-KR" altLang="en-US" sz="1400" dirty="0">
                <a:latin typeface="+mj-ea"/>
              </a:rPr>
              <a:t>에 </a:t>
            </a:r>
            <a:r>
              <a:rPr lang="en-US" altLang="ko-KR" sz="1400" dirty="0">
                <a:latin typeface="+mj-ea"/>
              </a:rPr>
              <a:t>value </a:t>
            </a:r>
            <a:r>
              <a:rPr lang="ko-KR" altLang="en-US" sz="1400" dirty="0">
                <a:latin typeface="+mj-ea"/>
              </a:rPr>
              <a:t>만큼 더함</a:t>
            </a:r>
            <a:endParaRPr lang="en-US" altLang="ko-KR" sz="1400" dirty="0">
              <a:latin typeface="+mj-ea"/>
            </a:endParaRPr>
          </a:p>
          <a:p>
            <a:pPr marL="285750" indent="-285750">
              <a:spcAft>
                <a:spcPts val="700"/>
              </a:spcAft>
              <a:buFontTx/>
              <a:buChar char="-"/>
            </a:pPr>
            <a:r>
              <a:rPr lang="en-US" altLang="ko-KR" sz="1400" dirty="0" err="1">
                <a:latin typeface="+mj-ea"/>
              </a:rPr>
              <a:t>getTimeInMillis</a:t>
            </a:r>
            <a:r>
              <a:rPr lang="en-US" altLang="ko-KR" sz="1400" dirty="0">
                <a:latin typeface="+mj-ea"/>
              </a:rPr>
              <a:t>() : 1970</a:t>
            </a:r>
            <a:r>
              <a:rPr lang="ko-KR" altLang="en-US" sz="1400" dirty="0">
                <a:latin typeface="+mj-ea"/>
              </a:rPr>
              <a:t>년 </a:t>
            </a:r>
            <a:r>
              <a:rPr lang="en-US" altLang="ko-KR" sz="1400" dirty="0">
                <a:latin typeface="+mj-ea"/>
              </a:rPr>
              <a:t>1</a:t>
            </a:r>
            <a:r>
              <a:rPr lang="ko-KR" altLang="en-US" sz="1400" dirty="0">
                <a:latin typeface="+mj-ea"/>
              </a:rPr>
              <a:t>월 </a:t>
            </a:r>
            <a:r>
              <a:rPr lang="en-US" altLang="ko-KR" sz="1400" dirty="0">
                <a:latin typeface="+mj-ea"/>
              </a:rPr>
              <a:t>1</a:t>
            </a:r>
            <a:r>
              <a:rPr lang="ko-KR" altLang="en-US" sz="1400" dirty="0">
                <a:latin typeface="+mj-ea"/>
              </a:rPr>
              <a:t>일부터 지금까지 경과된 시간을 </a:t>
            </a:r>
            <a:r>
              <a:rPr lang="ko-KR" altLang="en-US" sz="1400" dirty="0" err="1">
                <a:latin typeface="+mj-ea"/>
              </a:rPr>
              <a:t>밀리초</a:t>
            </a:r>
            <a:r>
              <a:rPr lang="en-US" altLang="ko-KR" sz="1400" dirty="0">
                <a:latin typeface="+mj-ea"/>
              </a:rPr>
              <a:t>(</a:t>
            </a:r>
            <a:r>
              <a:rPr lang="en-US" altLang="ko-KR" sz="1400" dirty="0" err="1">
                <a:latin typeface="+mj-ea"/>
              </a:rPr>
              <a:t>ms</a:t>
            </a:r>
            <a:r>
              <a:rPr lang="en-US" altLang="ko-KR" sz="1400" dirty="0">
                <a:latin typeface="+mj-ea"/>
              </a:rPr>
              <a:t>)</a:t>
            </a:r>
            <a:r>
              <a:rPr lang="ko-KR" altLang="en-US" sz="1400" dirty="0">
                <a:latin typeface="+mj-ea"/>
              </a:rPr>
              <a:t>로 반환</a:t>
            </a:r>
            <a:endParaRPr lang="en-US" altLang="ko-KR" sz="1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099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>
          <a:xfrm>
            <a:off x="1297662" y="152400"/>
            <a:ext cx="7729107" cy="416440"/>
          </a:xfrm>
        </p:spPr>
        <p:txBody>
          <a:bodyPr/>
          <a:lstStyle/>
          <a:p>
            <a:pPr>
              <a:buNone/>
            </a:pPr>
            <a:r>
              <a:rPr lang="en-US" altLang="ko-KR" dirty="0"/>
              <a:t>10-3 D-day </a:t>
            </a:r>
            <a:r>
              <a:rPr lang="ko-KR" altLang="en-US" dirty="0"/>
              <a:t>계산기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3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7F4A4F-ED0B-48C1-9369-C6100C89A496}"/>
              </a:ext>
            </a:extLst>
          </p:cNvPr>
          <p:cNvSpPr/>
          <p:nvPr/>
        </p:nvSpPr>
        <p:spPr>
          <a:xfrm>
            <a:off x="1287978" y="1258525"/>
            <a:ext cx="2486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+mj-ea"/>
              </a:rPr>
              <a:t>Calendar field </a:t>
            </a:r>
            <a:r>
              <a:rPr lang="ko-KR" altLang="en-US" sz="2000" b="1" dirty="0">
                <a:latin typeface="+mj-ea"/>
              </a:rPr>
              <a:t>종류</a:t>
            </a:r>
            <a:endParaRPr lang="ko-KR" altLang="en-US" sz="2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B0DF3C-710D-4617-A531-1ED247335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06" y="1772114"/>
            <a:ext cx="7128588" cy="412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156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5517</TotalTime>
  <Words>230</Words>
  <Application>Microsoft Office PowerPoint</Application>
  <PresentationFormat>화면 슬라이드 쇼(4:3)</PresentationFormat>
  <Paragraphs>71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굴림</vt:lpstr>
      <vt:lpstr>맑은 고딕</vt:lpstr>
      <vt:lpstr>Arial</vt:lpstr>
      <vt:lpstr>Arial Black</vt:lpstr>
      <vt:lpstr>Cambria Math</vt:lpstr>
      <vt:lpstr>Wingdings</vt:lpstr>
      <vt:lpstr>1_Office 테마</vt:lpstr>
      <vt:lpstr>10. 상속 및 기타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Lim</dc:creator>
  <cp:lastModifiedBy>박 대환</cp:lastModifiedBy>
  <cp:revision>157</cp:revision>
  <dcterms:created xsi:type="dcterms:W3CDTF">2017-03-17T08:15:25Z</dcterms:created>
  <dcterms:modified xsi:type="dcterms:W3CDTF">2018-05-30T16:24:17Z</dcterms:modified>
</cp:coreProperties>
</file>