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79" r:id="rId2"/>
    <p:sldId id="285" r:id="rId3"/>
    <p:sldId id="284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A3FB191D-72BB-4333-8D1D-2A8629C5E565}"/>
    <pc:docChg chg="undo custSel addSld modSld">
      <pc:chgData name="박 대환" userId="7982e91c8e7de9a7" providerId="LiveId" clId="{A3FB191D-72BB-4333-8D1D-2A8629C5E565}" dt="2018-05-11T19:11:42.040" v="4816" actId="1076"/>
      <pc:docMkLst>
        <pc:docMk/>
      </pc:docMkLst>
      <pc:sldChg chg="addSp delSp modSp">
        <pc:chgData name="박 대환" userId="7982e91c8e7de9a7" providerId="LiveId" clId="{A3FB191D-72BB-4333-8D1D-2A8629C5E565}" dt="2018-05-11T19:11:42.040" v="4816" actId="1076"/>
        <pc:sldMkLst>
          <pc:docMk/>
          <pc:sldMk cId="3288505696" sldId="281"/>
        </pc:sldMkLst>
        <pc:spChg chg="add del mod">
          <ac:chgData name="박 대환" userId="7982e91c8e7de9a7" providerId="LiveId" clId="{A3FB191D-72BB-4333-8D1D-2A8629C5E565}" dt="2018-05-11T19:07:53.335" v="4797" actId="20577"/>
          <ac:spMkLst>
            <pc:docMk/>
            <pc:sldMk cId="3288505696" sldId="281"/>
            <ac:spMk id="3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1T18:38:45.782" v="4197" actId="1076"/>
          <ac:spMkLst>
            <pc:docMk/>
            <pc:sldMk cId="3288505696" sldId="281"/>
            <ac:spMk id="5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1T19:07:58.621" v="4807" actId="1076"/>
          <ac:spMkLst>
            <pc:docMk/>
            <pc:sldMk cId="3288505696" sldId="281"/>
            <ac:spMk id="6" creationId="{00000000-0000-0000-0000-000000000000}"/>
          </ac:spMkLst>
        </pc:spChg>
        <pc:spChg chg="add del">
          <ac:chgData name="박 대환" userId="7982e91c8e7de9a7" providerId="LiveId" clId="{A3FB191D-72BB-4333-8D1D-2A8629C5E565}" dt="2018-05-11T18:08:37.077" v="3907" actId="1076"/>
          <ac:spMkLst>
            <pc:docMk/>
            <pc:sldMk cId="3288505696" sldId="281"/>
            <ac:spMk id="7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1T18:54:58.859" v="4564" actId="1076"/>
          <ac:spMkLst>
            <pc:docMk/>
            <pc:sldMk cId="3288505696" sldId="281"/>
            <ac:spMk id="17" creationId="{C247C32B-CCE2-4B07-96D7-D271CF111518}"/>
          </ac:spMkLst>
        </pc:spChg>
        <pc:spChg chg="add del mod">
          <ac:chgData name="박 대환" userId="7982e91c8e7de9a7" providerId="LiveId" clId="{A3FB191D-72BB-4333-8D1D-2A8629C5E565}" dt="2018-05-11T18:03:09.934" v="3827" actId="1076"/>
          <ac:spMkLst>
            <pc:docMk/>
            <pc:sldMk cId="3288505696" sldId="281"/>
            <ac:spMk id="19" creationId="{0BD9D7E7-8A61-4179-84C9-7A707142BEC2}"/>
          </ac:spMkLst>
        </pc:spChg>
        <pc:spChg chg="add del mod">
          <ac:chgData name="박 대환" userId="7982e91c8e7de9a7" providerId="LiveId" clId="{A3FB191D-72BB-4333-8D1D-2A8629C5E565}" dt="2018-05-11T18:08:49.210" v="3915" actId="1076"/>
          <ac:spMkLst>
            <pc:docMk/>
            <pc:sldMk cId="3288505696" sldId="281"/>
            <ac:spMk id="21" creationId="{BFD5D929-FA08-4440-8813-9D6AEB6B0BEA}"/>
          </ac:spMkLst>
        </pc:spChg>
        <pc:spChg chg="add del mod">
          <ac:chgData name="박 대환" userId="7982e91c8e7de9a7" providerId="LiveId" clId="{A3FB191D-72BB-4333-8D1D-2A8629C5E565}" dt="2018-05-11T18:08:37.077" v="3907" actId="1076"/>
          <ac:spMkLst>
            <pc:docMk/>
            <pc:sldMk cId="3288505696" sldId="281"/>
            <ac:spMk id="22" creationId="{5A998BB7-25F3-4725-A73C-98AA9BE412C0}"/>
          </ac:spMkLst>
        </pc:spChg>
        <pc:spChg chg="add del mod">
          <ac:chgData name="박 대환" userId="7982e91c8e7de9a7" providerId="LiveId" clId="{A3FB191D-72BB-4333-8D1D-2A8629C5E565}" dt="2018-05-11T18:54:55.511" v="4563" actId="478"/>
          <ac:spMkLst>
            <pc:docMk/>
            <pc:sldMk cId="3288505696" sldId="281"/>
            <ac:spMk id="26" creationId="{4C7669F9-0929-43D7-B315-03A26740940D}"/>
          </ac:spMkLst>
        </pc:spChg>
        <pc:picChg chg="add mod">
          <ac:chgData name="박 대환" userId="7982e91c8e7de9a7" providerId="LiveId" clId="{A3FB191D-72BB-4333-8D1D-2A8629C5E565}" dt="2018-05-11T19:11:29.124" v="4811" actId="14100"/>
          <ac:picMkLst>
            <pc:docMk/>
            <pc:sldMk cId="3288505696" sldId="281"/>
            <ac:picMk id="2" creationId="{EC2C41D6-2751-4619-8D92-910AEA87F13F}"/>
          </ac:picMkLst>
        </pc:picChg>
        <pc:picChg chg="add del mod">
          <ac:chgData name="박 대환" userId="7982e91c8e7de9a7" providerId="LiveId" clId="{A3FB191D-72BB-4333-8D1D-2A8629C5E565}" dt="2018-05-11T16:14:21.990" v="1286" actId="478"/>
          <ac:picMkLst>
            <pc:docMk/>
            <pc:sldMk cId="3288505696" sldId="281"/>
            <ac:picMk id="2" creationId="{ED8AE6DE-3110-460B-AF97-AAC9AA49AA81}"/>
          </ac:picMkLst>
        </pc:picChg>
        <pc:picChg chg="del mod">
          <ac:chgData name="박 대환" userId="7982e91c8e7de9a7" providerId="LiveId" clId="{A3FB191D-72BB-4333-8D1D-2A8629C5E565}" dt="2018-05-11T16:03:46.473" v="915" actId="478"/>
          <ac:picMkLst>
            <pc:docMk/>
            <pc:sldMk cId="3288505696" sldId="281"/>
            <ac:picMk id="4" creationId="{00000000-0000-0000-0000-000000000000}"/>
          </ac:picMkLst>
        </pc:picChg>
        <pc:picChg chg="add mod">
          <ac:chgData name="박 대환" userId="7982e91c8e7de9a7" providerId="LiveId" clId="{A3FB191D-72BB-4333-8D1D-2A8629C5E565}" dt="2018-05-11T19:11:42.040" v="4816" actId="1076"/>
          <ac:picMkLst>
            <pc:docMk/>
            <pc:sldMk cId="3288505696" sldId="281"/>
            <ac:picMk id="4" creationId="{84E11D9D-8693-4D8B-9B48-FA607F1C3E0F}"/>
          </ac:picMkLst>
        </pc:picChg>
        <pc:picChg chg="add del mod">
          <ac:chgData name="박 대환" userId="7982e91c8e7de9a7" providerId="LiveId" clId="{A3FB191D-72BB-4333-8D1D-2A8629C5E565}" dt="2018-05-11T16:14:18.088" v="1283" actId="478"/>
          <ac:picMkLst>
            <pc:docMk/>
            <pc:sldMk cId="3288505696" sldId="281"/>
            <ac:picMk id="8" creationId="{4560FFDD-A651-464D-A9C1-D3C960BC3510}"/>
          </ac:picMkLst>
        </pc:picChg>
        <pc:picChg chg="add del mod">
          <ac:chgData name="박 대환" userId="7982e91c8e7de9a7" providerId="LiveId" clId="{A3FB191D-72BB-4333-8D1D-2A8629C5E565}" dt="2018-05-11T16:22:21.317" v="1398" actId="478"/>
          <ac:picMkLst>
            <pc:docMk/>
            <pc:sldMk cId="3288505696" sldId="281"/>
            <ac:picMk id="9" creationId="{AD2654F7-E5DB-49B3-BADD-69E323C4323F}"/>
          </ac:picMkLst>
        </pc:picChg>
        <pc:picChg chg="add del mod">
          <ac:chgData name="박 대환" userId="7982e91c8e7de9a7" providerId="LiveId" clId="{A3FB191D-72BB-4333-8D1D-2A8629C5E565}" dt="2018-05-11T17:45:38.671" v="2610" actId="478"/>
          <ac:picMkLst>
            <pc:docMk/>
            <pc:sldMk cId="3288505696" sldId="281"/>
            <ac:picMk id="10" creationId="{1F3C4CAC-FC9E-42A9-992D-465426508246}"/>
          </ac:picMkLst>
        </pc:picChg>
        <pc:picChg chg="add del mod">
          <ac:chgData name="박 대환" userId="7982e91c8e7de9a7" providerId="LiveId" clId="{A3FB191D-72BB-4333-8D1D-2A8629C5E565}" dt="2018-05-11T16:45:04.050" v="1580" actId="478"/>
          <ac:picMkLst>
            <pc:docMk/>
            <pc:sldMk cId="3288505696" sldId="281"/>
            <ac:picMk id="11" creationId="{3B3B9533-BAA8-4F94-9899-46D972839D46}"/>
          </ac:picMkLst>
        </pc:picChg>
        <pc:picChg chg="add del mod">
          <ac:chgData name="박 대환" userId="7982e91c8e7de9a7" providerId="LiveId" clId="{A3FB191D-72BB-4333-8D1D-2A8629C5E565}" dt="2018-05-11T17:09:08.209" v="2037" actId="478"/>
          <ac:picMkLst>
            <pc:docMk/>
            <pc:sldMk cId="3288505696" sldId="281"/>
            <ac:picMk id="12" creationId="{214BD006-3057-4E7D-BBB3-2FA3C216294D}"/>
          </ac:picMkLst>
        </pc:picChg>
        <pc:picChg chg="add del mod">
          <ac:chgData name="박 대환" userId="7982e91c8e7de9a7" providerId="LiveId" clId="{A3FB191D-72BB-4333-8D1D-2A8629C5E565}" dt="2018-05-11T17:09:07.475" v="2036" actId="478"/>
          <ac:picMkLst>
            <pc:docMk/>
            <pc:sldMk cId="3288505696" sldId="281"/>
            <ac:picMk id="13" creationId="{F884ED1B-66DE-421F-AA65-5C22EDB36B33}"/>
          </ac:picMkLst>
        </pc:picChg>
        <pc:picChg chg="add del mod">
          <ac:chgData name="박 대환" userId="7982e91c8e7de9a7" providerId="LiveId" clId="{A3FB191D-72BB-4333-8D1D-2A8629C5E565}" dt="2018-05-11T17:51:30.644" v="3130" actId="478"/>
          <ac:picMkLst>
            <pc:docMk/>
            <pc:sldMk cId="3288505696" sldId="281"/>
            <ac:picMk id="14" creationId="{CA210E05-DF76-4BF0-978A-CB25E3C6187B}"/>
          </ac:picMkLst>
        </pc:picChg>
        <pc:picChg chg="add del mod">
          <ac:chgData name="박 대환" userId="7982e91c8e7de9a7" providerId="LiveId" clId="{A3FB191D-72BB-4333-8D1D-2A8629C5E565}" dt="2018-05-11T17:51:30.051" v="3129" actId="478"/>
          <ac:picMkLst>
            <pc:docMk/>
            <pc:sldMk cId="3288505696" sldId="281"/>
            <ac:picMk id="15" creationId="{47B935AE-A100-44AC-AE6F-C0AEF9E37DB3}"/>
          </ac:picMkLst>
        </pc:picChg>
        <pc:picChg chg="add del mod modCrop">
          <ac:chgData name="박 대환" userId="7982e91c8e7de9a7" providerId="LiveId" clId="{A3FB191D-72BB-4333-8D1D-2A8629C5E565}" dt="2018-05-11T17:50:27.329" v="3121" actId="478"/>
          <ac:picMkLst>
            <pc:docMk/>
            <pc:sldMk cId="3288505696" sldId="281"/>
            <ac:picMk id="16" creationId="{A0647D39-9372-4749-BA1D-CD6A95092E93}"/>
          </ac:picMkLst>
        </pc:picChg>
        <pc:picChg chg="add del mod">
          <ac:chgData name="박 대환" userId="7982e91c8e7de9a7" providerId="LiveId" clId="{A3FB191D-72BB-4333-8D1D-2A8629C5E565}" dt="2018-05-11T18:05:49.157" v="3842" actId="478"/>
          <ac:picMkLst>
            <pc:docMk/>
            <pc:sldMk cId="3288505696" sldId="281"/>
            <ac:picMk id="18" creationId="{7E8C863B-ECBB-47D1-A332-13E961A5CBBC}"/>
          </ac:picMkLst>
        </pc:picChg>
        <pc:picChg chg="add del mod">
          <ac:chgData name="박 대환" userId="7982e91c8e7de9a7" providerId="LiveId" clId="{A3FB191D-72BB-4333-8D1D-2A8629C5E565}" dt="2018-05-11T18:09:17.510" v="3916" actId="478"/>
          <ac:picMkLst>
            <pc:docMk/>
            <pc:sldMk cId="3288505696" sldId="281"/>
            <ac:picMk id="20" creationId="{98CDE3A3-C4EC-46BC-8C85-A8522BD7CFB6}"/>
          </ac:picMkLst>
        </pc:picChg>
        <pc:picChg chg="add del mod">
          <ac:chgData name="박 대환" userId="7982e91c8e7de9a7" providerId="LiveId" clId="{A3FB191D-72BB-4333-8D1D-2A8629C5E565}" dt="2018-05-11T18:10:45.879" v="3923" actId="478"/>
          <ac:picMkLst>
            <pc:docMk/>
            <pc:sldMk cId="3288505696" sldId="281"/>
            <ac:picMk id="23" creationId="{585D50DA-F5E4-42F0-B27D-189C4C0C5212}"/>
          </ac:picMkLst>
        </pc:picChg>
        <pc:picChg chg="add del mod">
          <ac:chgData name="박 대환" userId="7982e91c8e7de9a7" providerId="LiveId" clId="{A3FB191D-72BB-4333-8D1D-2A8629C5E565}" dt="2018-05-11T18:21:03.472" v="3964" actId="478"/>
          <ac:picMkLst>
            <pc:docMk/>
            <pc:sldMk cId="3288505696" sldId="281"/>
            <ac:picMk id="24" creationId="{23B37C02-BA43-4415-8F38-FC7A3A433DDE}"/>
          </ac:picMkLst>
        </pc:picChg>
        <pc:picChg chg="add del mod">
          <ac:chgData name="박 대환" userId="7982e91c8e7de9a7" providerId="LiveId" clId="{A3FB191D-72BB-4333-8D1D-2A8629C5E565}" dt="2018-05-11T18:40:46.650" v="4214" actId="478"/>
          <ac:picMkLst>
            <pc:docMk/>
            <pc:sldMk cId="3288505696" sldId="281"/>
            <ac:picMk id="25" creationId="{8BB633D4-8CD0-45E4-9FA9-F10DB8B476D1}"/>
          </ac:picMkLst>
        </pc:picChg>
        <pc:picChg chg="add del mod">
          <ac:chgData name="박 대환" userId="7982e91c8e7de9a7" providerId="LiveId" clId="{A3FB191D-72BB-4333-8D1D-2A8629C5E565}" dt="2018-05-11T18:52:54.636" v="4365" actId="478"/>
          <ac:picMkLst>
            <pc:docMk/>
            <pc:sldMk cId="3288505696" sldId="281"/>
            <ac:picMk id="27" creationId="{B113EAAA-0159-4167-BA8B-1EBCF78ABC23}"/>
          </ac:picMkLst>
        </pc:picChg>
        <pc:picChg chg="add del mod">
          <ac:chgData name="박 대환" userId="7982e91c8e7de9a7" providerId="LiveId" clId="{A3FB191D-72BB-4333-8D1D-2A8629C5E565}" dt="2018-05-11T18:54:53.845" v="4562" actId="478"/>
          <ac:picMkLst>
            <pc:docMk/>
            <pc:sldMk cId="3288505696" sldId="281"/>
            <ac:picMk id="28" creationId="{36DADDF6-673E-48DB-9226-286AFC54E78D}"/>
          </ac:picMkLst>
        </pc:picChg>
        <pc:picChg chg="add del mod">
          <ac:chgData name="박 대환" userId="7982e91c8e7de9a7" providerId="LiveId" clId="{A3FB191D-72BB-4333-8D1D-2A8629C5E565}" dt="2018-05-11T19:11:24.315" v="4808" actId="478"/>
          <ac:picMkLst>
            <pc:docMk/>
            <pc:sldMk cId="3288505696" sldId="281"/>
            <ac:picMk id="29" creationId="{22E7E164-E50E-4C71-941F-4727B92884D7}"/>
          </ac:picMkLst>
        </pc:picChg>
        <pc:picChg chg="add del mod">
          <ac:chgData name="박 대환" userId="7982e91c8e7de9a7" providerId="LiveId" clId="{A3FB191D-72BB-4333-8D1D-2A8629C5E565}" dt="2018-05-11T19:11:36.749" v="4812" actId="478"/>
          <ac:picMkLst>
            <pc:docMk/>
            <pc:sldMk cId="3288505696" sldId="281"/>
            <ac:picMk id="30" creationId="{0FF6982D-5E93-42C0-978D-470875434133}"/>
          </ac:picMkLst>
        </pc:picChg>
      </pc:sldChg>
      <pc:sldChg chg="addSp delSp modSp add">
        <pc:chgData name="박 대환" userId="7982e91c8e7de9a7" providerId="LiveId" clId="{A3FB191D-72BB-4333-8D1D-2A8629C5E565}" dt="2018-05-11T18:50:35.103" v="4349" actId="20577"/>
        <pc:sldMkLst>
          <pc:docMk/>
          <pc:sldMk cId="3252294964" sldId="282"/>
        </pc:sldMkLst>
        <pc:spChg chg="mod">
          <ac:chgData name="박 대환" userId="7982e91c8e7de9a7" providerId="LiveId" clId="{A3FB191D-72BB-4333-8D1D-2A8629C5E565}" dt="2018-05-11T18:50:35.103" v="4349" actId="20577"/>
          <ac:spMkLst>
            <pc:docMk/>
            <pc:sldMk cId="3252294964" sldId="282"/>
            <ac:spMk id="7" creationId="{00000000-0000-0000-0000-000000000000}"/>
          </ac:spMkLst>
        </pc:spChg>
        <pc:graphicFrameChg chg="add del modGraphic">
          <ac:chgData name="박 대환" userId="7982e91c8e7de9a7" providerId="LiveId" clId="{A3FB191D-72BB-4333-8D1D-2A8629C5E565}" dt="2018-05-11T18:19:59.350" v="3963" actId="478"/>
          <ac:graphicFrameMkLst>
            <pc:docMk/>
            <pc:sldMk cId="3252294964" sldId="282"/>
            <ac:graphicFrameMk id="4" creationId="{83A44C8E-BF02-4703-813B-6C5D8AC19140}"/>
          </ac:graphicFrameMkLst>
        </pc:graphicFrameChg>
      </pc:sldChg>
      <pc:sldChg chg="modSp add">
        <pc:chgData name="박 대환" userId="7982e91c8e7de9a7" providerId="LiveId" clId="{A3FB191D-72BB-4333-8D1D-2A8629C5E565}" dt="2018-05-11T18:50:32.187" v="4348" actId="20577"/>
        <pc:sldMkLst>
          <pc:docMk/>
          <pc:sldMk cId="2566040872" sldId="283"/>
        </pc:sldMkLst>
        <pc:spChg chg="mod">
          <ac:chgData name="박 대환" userId="7982e91c8e7de9a7" providerId="LiveId" clId="{A3FB191D-72BB-4333-8D1D-2A8629C5E565}" dt="2018-05-11T18:50:32.187" v="4348" actId="20577"/>
          <ac:spMkLst>
            <pc:docMk/>
            <pc:sldMk cId="2566040872" sldId="283"/>
            <ac:spMk id="7" creationId="{00000000-0000-0000-0000-000000000000}"/>
          </ac:spMkLst>
        </pc:spChg>
      </pc:sldChg>
    </pc:docChg>
  </pc:docChgLst>
  <pc:docChgLst>
    <pc:chgData name="박 대환" userId="7982e91c8e7de9a7" providerId="LiveId" clId="{C7CBFCC8-8DC6-4DB8-B904-6B033B4C421B}"/>
    <pc:docChg chg="custSel addSld modSld sldOrd">
      <pc:chgData name="박 대환" userId="7982e91c8e7de9a7" providerId="LiveId" clId="{C7CBFCC8-8DC6-4DB8-B904-6B033B4C421B}" dt="2018-05-01T15:55:21.296" v="614"/>
      <pc:docMkLst>
        <pc:docMk/>
      </pc:docMkLst>
      <pc:sldChg chg="addSp delSp modSp">
        <pc:chgData name="박 대환" userId="7982e91c8e7de9a7" providerId="LiveId" clId="{C7CBFCC8-8DC6-4DB8-B904-6B033B4C421B}" dt="2018-05-01T13:52:20.303" v="24" actId="14100"/>
        <pc:sldMkLst>
          <pc:docMk/>
          <pc:sldMk cId="3288505696" sldId="281"/>
        </pc:sldMkLst>
        <pc:spChg chg="mod">
          <ac:chgData name="박 대환" userId="7982e91c8e7de9a7" providerId="LiveId" clId="{C7CBFCC8-8DC6-4DB8-B904-6B033B4C421B}" dt="2018-05-01T13:49:04.436" v="10" actId="14100"/>
          <ac:spMkLst>
            <pc:docMk/>
            <pc:sldMk cId="3288505696" sldId="281"/>
            <ac:spMk id="6" creationId="{00000000-0000-0000-0000-000000000000}"/>
          </ac:spMkLst>
        </pc:spChg>
        <pc:picChg chg="add del mod">
          <ac:chgData name="박 대환" userId="7982e91c8e7de9a7" providerId="LiveId" clId="{C7CBFCC8-8DC6-4DB8-B904-6B033B4C421B}" dt="2018-05-01T13:50:23.496" v="19" actId="478"/>
          <ac:picMkLst>
            <pc:docMk/>
            <pc:sldMk cId="3288505696" sldId="281"/>
            <ac:picMk id="2" creationId="{77FBA87C-3DC5-470A-AF0E-A7384C19E11F}"/>
          </ac:picMkLst>
        </pc:picChg>
        <pc:picChg chg="mod">
          <ac:chgData name="박 대환" userId="7982e91c8e7de9a7" providerId="LiveId" clId="{C7CBFCC8-8DC6-4DB8-B904-6B033B4C421B}" dt="2018-05-01T13:52:20.303" v="24" actId="14100"/>
          <ac:picMkLst>
            <pc:docMk/>
            <pc:sldMk cId="3288505696" sldId="281"/>
            <ac:picMk id="8" creationId="{00000000-0000-0000-0000-000000000000}"/>
          </ac:picMkLst>
        </pc:picChg>
        <pc:picChg chg="add mod">
          <ac:chgData name="박 대환" userId="7982e91c8e7de9a7" providerId="LiveId" clId="{C7CBFCC8-8DC6-4DB8-B904-6B033B4C421B}" dt="2018-05-01T13:50:55.544" v="23" actId="1076"/>
          <ac:picMkLst>
            <pc:docMk/>
            <pc:sldMk cId="3288505696" sldId="281"/>
            <ac:picMk id="9" creationId="{D888B3C1-4F1D-457E-88D5-7C0F04467EC9}"/>
          </ac:picMkLst>
        </pc:picChg>
      </pc:sldChg>
    </pc:docChg>
  </pc:docChgLst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  <pc:sldChg chg="addSp delSp modSp add">
        <pc:chgData name="박 대환" userId="7982e91c8e7de9a7" providerId="LiveId" clId="{15CD208C-8BF3-4956-8623-779E8B0E6DCC}" dt="2018-04-24T17:33:22.690" v="3130" actId="20577"/>
        <pc:sldMkLst>
          <pc:docMk/>
          <pc:sldMk cId="3288505696" sldId="281"/>
        </pc:sldMkLst>
        <pc:spChg chg="mod">
          <ac:chgData name="박 대환" userId="7982e91c8e7de9a7" providerId="LiveId" clId="{15CD208C-8BF3-4956-8623-779E8B0E6DCC}" dt="2018-04-24T17:01:33.195" v="3014" actId="20577"/>
          <ac:spMkLst>
            <pc:docMk/>
            <pc:sldMk cId="3288505696" sldId="281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2.690" v="3130" actId="20577"/>
          <ac:spMkLst>
            <pc:docMk/>
            <pc:sldMk cId="3288505696" sldId="281"/>
            <ac:spMk id="6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5:50.880" v="2617" actId="1076"/>
          <ac:spMkLst>
            <pc:docMk/>
            <pc:sldMk cId="3288505696" sldId="281"/>
            <ac:spMk id="11" creationId="{329B6B20-BD1F-4F01-97F8-60D216C51716}"/>
          </ac:spMkLst>
        </pc:spChg>
        <pc:spChg chg="del">
          <ac:chgData name="박 대환" userId="7982e91c8e7de9a7" providerId="LiveId" clId="{15CD208C-8BF3-4956-8623-779E8B0E6DCC}" dt="2018-04-24T16:24:42.144" v="2543" actId="478"/>
          <ac:spMkLst>
            <pc:docMk/>
            <pc:sldMk cId="3288505696" sldId="281"/>
            <ac:spMk id="12" creationId="{A109143C-C059-44EB-A0CE-3DFB5D1D5556}"/>
          </ac:spMkLst>
        </pc:spChg>
        <pc:spChg chg="mod">
          <ac:chgData name="박 대환" userId="7982e91c8e7de9a7" providerId="LiveId" clId="{15CD208C-8BF3-4956-8623-779E8B0E6DCC}" dt="2018-04-24T16:25:54.573" v="2619" actId="1076"/>
          <ac:spMkLst>
            <pc:docMk/>
            <pc:sldMk cId="3288505696" sldId="281"/>
            <ac:spMk id="13" creationId="{AF3D8CE4-9D8D-41F8-9F5F-6C38313B9269}"/>
          </ac:spMkLst>
        </pc:spChg>
        <pc:spChg chg="mod">
          <ac:chgData name="박 대환" userId="7982e91c8e7de9a7" providerId="LiveId" clId="{15CD208C-8BF3-4956-8623-779E8B0E6DCC}" dt="2018-04-24T16:30:03.740" v="2666" actId="1076"/>
          <ac:spMkLst>
            <pc:docMk/>
            <pc:sldMk cId="3288505696" sldId="281"/>
            <ac:spMk id="17" creationId="{C247C32B-CCE2-4B07-96D7-D271CF111518}"/>
          </ac:spMkLst>
        </pc:spChg>
        <pc:grpChg chg="add del mod">
          <ac:chgData name="박 대환" userId="7982e91c8e7de9a7" providerId="LiveId" clId="{15CD208C-8BF3-4956-8623-779E8B0E6DCC}" dt="2018-04-24T16:29:55.068" v="2664" actId="478"/>
          <ac:grpSpMkLst>
            <pc:docMk/>
            <pc:sldMk cId="3288505696" sldId="281"/>
            <ac:grpSpMk id="8" creationId="{342808F8-D14C-49DD-B564-0C4088F7CA00}"/>
          </ac:grpSpMkLst>
        </pc:grpChg>
        <pc:picChg chg="add mod">
          <ac:chgData name="박 대환" userId="7982e91c8e7de9a7" providerId="LiveId" clId="{15CD208C-8BF3-4956-8623-779E8B0E6DCC}" dt="2018-04-24T16:59:25.068" v="3011" actId="1076"/>
          <ac:picMkLst>
            <pc:docMk/>
            <pc:sldMk cId="3288505696" sldId="281"/>
            <ac:picMk id="2" creationId="{15D369EC-F3EE-497B-B22E-398B751E97C9}"/>
          </ac:picMkLst>
        </pc:picChg>
        <pc:picChg chg="del mod">
          <ac:chgData name="박 대환" userId="7982e91c8e7de9a7" providerId="LiveId" clId="{15CD208C-8BF3-4956-8623-779E8B0E6DCC}" dt="2018-04-24T16:59:19.797" v="3007" actId="478"/>
          <ac:picMkLst>
            <pc:docMk/>
            <pc:sldMk cId="3288505696" sldId="281"/>
            <ac:picMk id="7" creationId="{00000000-0000-0000-0000-000000000000}"/>
          </ac:picMkLst>
        </pc:picChg>
      </pc:sldChg>
    </pc:docChg>
  </pc:docChgLst>
  <pc:docChgLst>
    <pc:chgData name="박 대환" userId="7982e91c8e7de9a7" providerId="LiveId" clId="{6011D74F-17D9-4305-A059-859BE768E2B6}"/>
    <pc:docChg chg="undo custSel addSld delSld modSld sldOrd">
      <pc:chgData name="박 대환" userId="7982e91c8e7de9a7" providerId="LiveId" clId="{6011D74F-17D9-4305-A059-859BE768E2B6}" dt="2018-05-29T02:05:05.868" v="447" actId="2696"/>
      <pc:docMkLst>
        <pc:docMk/>
      </pc:docMkLst>
      <pc:sldChg chg="modSp add del">
        <pc:chgData name="박 대환" userId="7982e91c8e7de9a7" providerId="LiveId" clId="{6011D74F-17D9-4305-A059-859BE768E2B6}" dt="2018-05-29T02:05:01.239" v="446" actId="2696"/>
        <pc:sldMkLst>
          <pc:docMk/>
          <pc:sldMk cId="2975797349" sldId="284"/>
        </pc:sldMkLst>
        <pc:spChg chg="mod">
          <ac:chgData name="박 대환" userId="7982e91c8e7de9a7" providerId="LiveId" clId="{6011D74F-17D9-4305-A059-859BE768E2B6}" dt="2018-05-29T02:04:53.270" v="444" actId="20577"/>
          <ac:spMkLst>
            <pc:docMk/>
            <pc:sldMk cId="2975797349" sldId="284"/>
            <ac:spMk id="3" creationId="{00000000-0000-0000-0000-000000000000}"/>
          </ac:spMkLst>
        </pc:spChg>
      </pc:sldChg>
      <pc:sldChg chg="addSp delSp modSp ord">
        <pc:chgData name="박 대환" userId="7982e91c8e7de9a7" providerId="LiveId" clId="{6011D74F-17D9-4305-A059-859BE768E2B6}" dt="2018-05-29T02:04:46.368" v="443"/>
        <pc:sldMkLst>
          <pc:docMk/>
          <pc:sldMk cId="1917656118" sldId="285"/>
        </pc:sldMkLst>
        <pc:spChg chg="mod">
          <ac:chgData name="박 대환" userId="7982e91c8e7de9a7" providerId="LiveId" clId="{6011D74F-17D9-4305-A059-859BE768E2B6}" dt="2018-05-29T02:01:05.850" v="86" actId="20577"/>
          <ac:spMkLst>
            <pc:docMk/>
            <pc:sldMk cId="1917656118" sldId="285"/>
            <ac:spMk id="3" creationId="{00000000-0000-0000-0000-000000000000}"/>
          </ac:spMkLst>
        </pc:spChg>
        <pc:spChg chg="mod">
          <ac:chgData name="박 대환" userId="7982e91c8e7de9a7" providerId="LiveId" clId="{6011D74F-17D9-4305-A059-859BE768E2B6}" dt="2018-05-29T02:04:46.368" v="443"/>
          <ac:spMkLst>
            <pc:docMk/>
            <pc:sldMk cId="1917656118" sldId="285"/>
            <ac:spMk id="6" creationId="{00000000-0000-0000-0000-000000000000}"/>
          </ac:spMkLst>
        </pc:spChg>
        <pc:graphicFrameChg chg="add del mod modGraphic">
          <ac:chgData name="박 대환" userId="7982e91c8e7de9a7" providerId="LiveId" clId="{6011D74F-17D9-4305-A059-859BE768E2B6}" dt="2018-05-29T02:00:50.125" v="81" actId="478"/>
          <ac:graphicFrameMkLst>
            <pc:docMk/>
            <pc:sldMk cId="1917656118" sldId="285"/>
            <ac:graphicFrameMk id="2" creationId="{1BC5AF72-7DA8-4575-A6B0-6E77B39003D0}"/>
          </ac:graphicFrameMkLst>
        </pc:graphicFrameChg>
        <pc:picChg chg="add mod">
          <ac:chgData name="박 대환" userId="7982e91c8e7de9a7" providerId="LiveId" clId="{6011D74F-17D9-4305-A059-859BE768E2B6}" dt="2018-05-29T02:01:45.029" v="87" actId="1076"/>
          <ac:picMkLst>
            <pc:docMk/>
            <pc:sldMk cId="1917656118" sldId="285"/>
            <ac:picMk id="4" creationId="{D4D66C90-EEFF-42E8-92F0-8CAFED0D0F16}"/>
          </ac:picMkLst>
        </pc:picChg>
        <pc:picChg chg="del">
          <ac:chgData name="박 대환" userId="7982e91c8e7de9a7" providerId="LiveId" clId="{6011D74F-17D9-4305-A059-859BE768E2B6}" dt="2018-05-29T02:00:19.369" v="40" actId="478"/>
          <ac:picMkLst>
            <pc:docMk/>
            <pc:sldMk cId="1917656118" sldId="285"/>
            <ac:picMk id="8" creationId="{00000000-0000-0000-0000-000000000000}"/>
          </ac:picMkLst>
        </pc:picChg>
        <pc:picChg chg="del mod">
          <ac:chgData name="박 대환" userId="7982e91c8e7de9a7" providerId="LiveId" clId="{6011D74F-17D9-4305-A059-859BE768E2B6}" dt="2018-05-29T02:00:52.598" v="83" actId="478"/>
          <ac:picMkLst>
            <pc:docMk/>
            <pc:sldMk cId="1917656118" sldId="285"/>
            <ac:picMk id="9" creationId="{00000000-0000-0000-0000-000000000000}"/>
          </ac:picMkLst>
        </pc:picChg>
        <pc:picChg chg="add mod">
          <ac:chgData name="박 대환" userId="7982e91c8e7de9a7" providerId="LiveId" clId="{6011D74F-17D9-4305-A059-859BE768E2B6}" dt="2018-05-29T02:00:54.573" v="84" actId="1076"/>
          <ac:picMkLst>
            <pc:docMk/>
            <pc:sldMk cId="1917656118" sldId="285"/>
            <ac:picMk id="10" creationId="{311512BF-13D7-4607-AD08-B7D2103FBDC9}"/>
          </ac:picMkLst>
        </pc:picChg>
      </pc:sldChg>
      <pc:sldChg chg="del">
        <pc:chgData name="박 대환" userId="7982e91c8e7de9a7" providerId="LiveId" clId="{6011D74F-17D9-4305-A059-859BE768E2B6}" dt="2018-05-29T02:05:05.868" v="447" actId="2696"/>
        <pc:sldMkLst>
          <pc:docMk/>
          <pc:sldMk cId="2960134532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10.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상속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10-1 </a:t>
            </a:r>
            <a:r>
              <a:rPr lang="ko-KR" altLang="en-US" dirty="0"/>
              <a:t>코스 요리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140366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5" y="1614467"/>
            <a:ext cx="497285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Course </a:t>
            </a:r>
            <a:r>
              <a:rPr lang="ko-KR" altLang="en-US" sz="1400" dirty="0">
                <a:latin typeface="+mj-ea"/>
              </a:rPr>
              <a:t>클래스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KoreanCourse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ChineseCourse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JapaneseCourse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Course </a:t>
            </a:r>
            <a:r>
              <a:rPr lang="ko-KR" altLang="en-US" sz="1400" dirty="0">
                <a:latin typeface="+mj-ea"/>
              </a:rPr>
              <a:t>클래스 상속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재정의 </a:t>
            </a:r>
            <a:r>
              <a:rPr lang="en-US" altLang="ko-KR" sz="1400" dirty="0">
                <a:latin typeface="+mj-ea"/>
              </a:rPr>
              <a:t>: appetizer(), mainDishes1(), mainDishes2(),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dessert()</a:t>
            </a: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CourseRecommend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한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중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일식코스 객체 생성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사용자 입력에 따라 </a:t>
            </a:r>
            <a:r>
              <a:rPr lang="en-US" altLang="ko-KR" sz="1400" dirty="0" err="1">
                <a:latin typeface="+mj-ea"/>
              </a:rPr>
              <a:t>startDinner</a:t>
            </a:r>
            <a:r>
              <a:rPr lang="en-US" altLang="ko-KR" sz="1400" dirty="0">
                <a:latin typeface="+mj-ea"/>
              </a:rPr>
              <a:t>() </a:t>
            </a:r>
            <a:r>
              <a:rPr lang="ko-KR" altLang="en-US" sz="1400" dirty="0">
                <a:latin typeface="+mj-ea"/>
              </a:rPr>
              <a:t>호출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Main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– </a:t>
            </a:r>
            <a:r>
              <a:rPr lang="en-US" altLang="ko-KR" sz="1400" dirty="0" err="1">
                <a:latin typeface="+mj-ea"/>
              </a:rPr>
              <a:t>CourseRecommend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클래스만 사용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612436" y="1140366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D66C90-EEFF-42E8-92F0-8CAFED0D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1894744"/>
            <a:ext cx="2178131" cy="18265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1512BF-13D7-4607-AD08-B7D2103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644" y="1624012"/>
            <a:ext cx="23050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10-2 </a:t>
            </a:r>
            <a:r>
              <a:rPr lang="ko-KR" altLang="en-US" dirty="0"/>
              <a:t>무기 상점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211674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5" y="1685775"/>
            <a:ext cx="4328937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Class : Main, Weapon, Staff, Sword, Hammer, </a:t>
            </a:r>
            <a:r>
              <a:rPr lang="en-US" altLang="ko-KR" sz="1400" dirty="0" err="1">
                <a:latin typeface="+mj-ea"/>
              </a:rPr>
              <a:t>WeaponStore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Weapon </a:t>
            </a:r>
            <a:r>
              <a:rPr lang="ko-KR" altLang="en-US" sz="1400" dirty="0">
                <a:latin typeface="+mj-ea"/>
              </a:rPr>
              <a:t>클래스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Staff, Sword, Hammer </a:t>
            </a:r>
            <a:r>
              <a:rPr lang="ko-KR" altLang="en-US" sz="1400" dirty="0">
                <a:latin typeface="+mj-ea"/>
              </a:rPr>
              <a:t>클래스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Weapon </a:t>
            </a:r>
            <a:r>
              <a:rPr lang="ko-KR" altLang="en-US" sz="1400" dirty="0">
                <a:latin typeface="+mj-ea"/>
              </a:rPr>
              <a:t>클래스 상속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 err="1">
                <a:latin typeface="+mj-ea"/>
              </a:rPr>
              <a:t>생성자는</a:t>
            </a:r>
            <a:r>
              <a:rPr lang="ko-KR" altLang="en-US" sz="1400" dirty="0">
                <a:latin typeface="+mj-ea"/>
              </a:rPr>
              <a:t> 부모 클래스의 </a:t>
            </a:r>
            <a:r>
              <a:rPr lang="ko-KR" altLang="en-US" sz="1400" dirty="0" err="1">
                <a:latin typeface="+mj-ea"/>
              </a:rPr>
              <a:t>생성자</a:t>
            </a:r>
            <a:r>
              <a:rPr lang="ko-KR" altLang="en-US" sz="1400" dirty="0">
                <a:latin typeface="+mj-ea"/>
              </a:rPr>
              <a:t> 사용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WeaponStore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Staff, Sword, Hammer </a:t>
            </a:r>
            <a:r>
              <a:rPr lang="ko-KR" altLang="en-US" sz="1400" dirty="0">
                <a:latin typeface="+mj-ea"/>
              </a:rPr>
              <a:t>객체 생성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void </a:t>
            </a:r>
            <a:r>
              <a:rPr lang="en-US" altLang="ko-KR" sz="1400" dirty="0" err="1">
                <a:latin typeface="+mj-ea"/>
              </a:rPr>
              <a:t>showItems</a:t>
            </a:r>
            <a:r>
              <a:rPr lang="en-US" altLang="ko-KR" sz="1400" dirty="0">
                <a:latin typeface="+mj-ea"/>
              </a:rPr>
              <a:t>() : </a:t>
            </a:r>
            <a:r>
              <a:rPr lang="ko-KR" altLang="en-US" sz="1400" dirty="0">
                <a:latin typeface="+mj-ea"/>
              </a:rPr>
              <a:t>모든 무기 정보 출력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Main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– Player </a:t>
            </a:r>
            <a:r>
              <a:rPr lang="ko-KR" altLang="en-US" sz="1400" dirty="0">
                <a:latin typeface="+mj-ea"/>
              </a:rPr>
              <a:t>클래스만 사용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363023" y="1211674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8" y="2579944"/>
            <a:ext cx="3981450" cy="1019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2659"/>
          <a:stretch/>
        </p:blipFill>
        <p:spPr>
          <a:xfrm>
            <a:off x="5686963" y="2027208"/>
            <a:ext cx="2033677" cy="27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97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120</Words>
  <Application>Microsoft Office PowerPoint</Application>
  <PresentationFormat>화면 슬라이드 쇼(4:3)</PresentationFormat>
  <Paragraphs>40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Arial Black</vt:lpstr>
      <vt:lpstr>Wingdings</vt:lpstr>
      <vt:lpstr>1_Office 테마</vt:lpstr>
      <vt:lpstr>10. 상속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142</cp:revision>
  <dcterms:created xsi:type="dcterms:W3CDTF">2017-03-17T08:15:25Z</dcterms:created>
  <dcterms:modified xsi:type="dcterms:W3CDTF">2018-05-29T02:06:02Z</dcterms:modified>
</cp:coreProperties>
</file>