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9" r:id="rId2"/>
    <p:sldId id="282" r:id="rId3"/>
    <p:sldId id="283" r:id="rId4"/>
    <p:sldId id="284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A25DDA-3132-4655-9DDB-0895D364BE0C}" v="1515" dt="2018-06-06T04:58:04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대환" userId="7982e91c8e7de9a7" providerId="LiveId" clId="{A3FB191D-72BB-4333-8D1D-2A8629C5E565}"/>
    <pc:docChg chg="undo custSel addSld modSld">
      <pc:chgData name="박 대환" userId="7982e91c8e7de9a7" providerId="LiveId" clId="{A3FB191D-72BB-4333-8D1D-2A8629C5E565}" dt="2018-05-11T19:11:42.040" v="4816" actId="1076"/>
      <pc:docMkLst>
        <pc:docMk/>
      </pc:docMkLst>
    </pc:docChg>
  </pc:docChgLst>
  <pc:docChgLst>
    <pc:chgData name="박 대환" userId="7982e91c8e7de9a7" providerId="LiveId" clId="{D1A25DDA-3132-4655-9DDB-0895D364BE0C}"/>
    <pc:docChg chg="undo custSel addSld delSld modSld">
      <pc:chgData name="박 대환" userId="7982e91c8e7de9a7" providerId="LiveId" clId="{D1A25DDA-3132-4655-9DDB-0895D364BE0C}" dt="2018-06-06T04:58:04.936" v="1513"/>
      <pc:docMkLst>
        <pc:docMk/>
      </pc:docMkLst>
      <pc:sldChg chg="del">
        <pc:chgData name="박 대환" userId="7982e91c8e7de9a7" providerId="LiveId" clId="{D1A25DDA-3132-4655-9DDB-0895D364BE0C}" dt="2018-06-06T02:24:32.214" v="460" actId="2696"/>
        <pc:sldMkLst>
          <pc:docMk/>
          <pc:sldMk cId="3547578668" sldId="281"/>
        </pc:sldMkLst>
      </pc:sldChg>
      <pc:sldChg chg="modSp">
        <pc:chgData name="박 대환" userId="7982e91c8e7de9a7" providerId="LiveId" clId="{D1A25DDA-3132-4655-9DDB-0895D364BE0C}" dt="2018-06-06T04:58:04.936" v="1513"/>
        <pc:sldMkLst>
          <pc:docMk/>
          <pc:sldMk cId="2801099609" sldId="282"/>
        </pc:sldMkLst>
        <pc:spChg chg="mod">
          <ac:chgData name="박 대환" userId="7982e91c8e7de9a7" providerId="LiveId" clId="{D1A25DDA-3132-4655-9DDB-0895D364BE0C}" dt="2018-06-06T04:58:04.936" v="1513"/>
          <ac:spMkLst>
            <pc:docMk/>
            <pc:sldMk cId="2801099609" sldId="282"/>
            <ac:spMk id="6" creationId="{00000000-0000-0000-0000-000000000000}"/>
          </ac:spMkLst>
        </pc:spChg>
      </pc:sldChg>
      <pc:sldChg chg="addSp delSp modSp add">
        <pc:chgData name="박 대환" userId="7982e91c8e7de9a7" providerId="LiveId" clId="{D1A25DDA-3132-4655-9DDB-0895D364BE0C}" dt="2018-06-06T02:36:21.329" v="462" actId="20577"/>
        <pc:sldMkLst>
          <pc:docMk/>
          <pc:sldMk cId="2988242219" sldId="283"/>
        </pc:sldMkLst>
        <pc:spChg chg="mod">
          <ac:chgData name="박 대환" userId="7982e91c8e7de9a7" providerId="LiveId" clId="{D1A25DDA-3132-4655-9DDB-0895D364BE0C}" dt="2018-06-06T02:23:19.986" v="459" actId="20577"/>
          <ac:spMkLst>
            <pc:docMk/>
            <pc:sldMk cId="2988242219" sldId="283"/>
            <ac:spMk id="3" creationId="{00000000-0000-0000-0000-000000000000}"/>
          </ac:spMkLst>
        </pc:spChg>
        <pc:spChg chg="mod">
          <ac:chgData name="박 대환" userId="7982e91c8e7de9a7" providerId="LiveId" clId="{D1A25DDA-3132-4655-9DDB-0895D364BE0C}" dt="2018-06-06T02:22:47.254" v="341" actId="20577"/>
          <ac:spMkLst>
            <pc:docMk/>
            <pc:sldMk cId="2988242219" sldId="283"/>
            <ac:spMk id="6" creationId="{00000000-0000-0000-0000-000000000000}"/>
          </ac:spMkLst>
        </pc:spChg>
        <pc:spChg chg="mod">
          <ac:chgData name="박 대환" userId="7982e91c8e7de9a7" providerId="LiveId" clId="{D1A25DDA-3132-4655-9DDB-0895D364BE0C}" dt="2018-06-06T02:36:21.329" v="462" actId="20577"/>
          <ac:spMkLst>
            <pc:docMk/>
            <pc:sldMk cId="2988242219" sldId="283"/>
            <ac:spMk id="7" creationId="{00000000-0000-0000-0000-000000000000}"/>
          </ac:spMkLst>
        </pc:spChg>
        <pc:picChg chg="del">
          <ac:chgData name="박 대환" userId="7982e91c8e7de9a7" providerId="LiveId" clId="{D1A25DDA-3132-4655-9DDB-0895D364BE0C}" dt="2018-06-06T02:01:44.754" v="76" actId="478"/>
          <ac:picMkLst>
            <pc:docMk/>
            <pc:sldMk cId="2988242219" sldId="283"/>
            <ac:picMk id="2" creationId="{00000000-0000-0000-0000-000000000000}"/>
          </ac:picMkLst>
        </pc:picChg>
        <pc:picChg chg="add mod">
          <ac:chgData name="박 대환" userId="7982e91c8e7de9a7" providerId="LiveId" clId="{D1A25DDA-3132-4655-9DDB-0895D364BE0C}" dt="2018-06-06T02:22:37.357" v="340" actId="1076"/>
          <ac:picMkLst>
            <pc:docMk/>
            <pc:sldMk cId="2988242219" sldId="283"/>
            <ac:picMk id="4" creationId="{5E348464-BD1C-4150-8FFF-D37CDCA63C75}"/>
          </ac:picMkLst>
        </pc:picChg>
        <pc:picChg chg="del">
          <ac:chgData name="박 대환" userId="7982e91c8e7de9a7" providerId="LiveId" clId="{D1A25DDA-3132-4655-9DDB-0895D364BE0C}" dt="2018-06-06T02:01:45.222" v="77" actId="478"/>
          <ac:picMkLst>
            <pc:docMk/>
            <pc:sldMk cId="2988242219" sldId="283"/>
            <ac:picMk id="8" creationId="{00000000-0000-0000-0000-000000000000}"/>
          </ac:picMkLst>
        </pc:picChg>
      </pc:sldChg>
      <pc:sldChg chg="addSp delSp modSp add">
        <pc:chgData name="박 대환" userId="7982e91c8e7de9a7" providerId="LiveId" clId="{D1A25DDA-3132-4655-9DDB-0895D364BE0C}" dt="2018-06-06T04:54:22.575" v="1480" actId="1076"/>
        <pc:sldMkLst>
          <pc:docMk/>
          <pc:sldMk cId="26434228" sldId="284"/>
        </pc:sldMkLst>
        <pc:spChg chg="mod">
          <ac:chgData name="박 대환" userId="7982e91c8e7de9a7" providerId="LiveId" clId="{D1A25DDA-3132-4655-9DDB-0895D364BE0C}" dt="2018-06-06T04:16:03.994" v="487" actId="1076"/>
          <ac:spMkLst>
            <pc:docMk/>
            <pc:sldMk cId="26434228" sldId="284"/>
            <ac:spMk id="3" creationId="{00000000-0000-0000-0000-000000000000}"/>
          </ac:spMkLst>
        </pc:spChg>
        <pc:spChg chg="mod">
          <ac:chgData name="박 대환" userId="7982e91c8e7de9a7" providerId="LiveId" clId="{D1A25DDA-3132-4655-9DDB-0895D364BE0C}" dt="2018-06-06T04:54:04.286" v="1479" actId="1076"/>
          <ac:spMkLst>
            <pc:docMk/>
            <pc:sldMk cId="26434228" sldId="284"/>
            <ac:spMk id="5" creationId="{00000000-0000-0000-0000-000000000000}"/>
          </ac:spMkLst>
        </pc:spChg>
        <pc:spChg chg="mod">
          <ac:chgData name="박 대환" userId="7982e91c8e7de9a7" providerId="LiveId" clId="{D1A25DDA-3132-4655-9DDB-0895D364BE0C}" dt="2018-06-06T04:54:04.286" v="1479" actId="1076"/>
          <ac:spMkLst>
            <pc:docMk/>
            <pc:sldMk cId="26434228" sldId="284"/>
            <ac:spMk id="6" creationId="{00000000-0000-0000-0000-000000000000}"/>
          </ac:spMkLst>
        </pc:spChg>
        <pc:spChg chg="mod">
          <ac:chgData name="박 대환" userId="7982e91c8e7de9a7" providerId="LiveId" clId="{D1A25DDA-3132-4655-9DDB-0895D364BE0C}" dt="2018-06-06T02:36:24.229" v="463" actId="20577"/>
          <ac:spMkLst>
            <pc:docMk/>
            <pc:sldMk cId="26434228" sldId="284"/>
            <ac:spMk id="7" creationId="{00000000-0000-0000-0000-000000000000}"/>
          </ac:spMkLst>
        </pc:spChg>
        <pc:spChg chg="add mod">
          <ac:chgData name="박 대환" userId="7982e91c8e7de9a7" providerId="LiveId" clId="{D1A25DDA-3132-4655-9DDB-0895D364BE0C}" dt="2018-06-06T04:54:04.286" v="1479" actId="1076"/>
          <ac:spMkLst>
            <pc:docMk/>
            <pc:sldMk cId="26434228" sldId="284"/>
            <ac:spMk id="9" creationId="{BD257771-A677-4C89-9FB5-5B84E7AF3122}"/>
          </ac:spMkLst>
        </pc:spChg>
        <pc:spChg chg="add mod">
          <ac:chgData name="박 대환" userId="7982e91c8e7de9a7" providerId="LiveId" clId="{D1A25DDA-3132-4655-9DDB-0895D364BE0C}" dt="2018-06-06T04:54:04.286" v="1479" actId="1076"/>
          <ac:spMkLst>
            <pc:docMk/>
            <pc:sldMk cId="26434228" sldId="284"/>
            <ac:spMk id="14" creationId="{DEB0F914-244B-4460-AEF9-FAD8E97D7AC9}"/>
          </ac:spMkLst>
        </pc:spChg>
        <pc:spChg chg="mod">
          <ac:chgData name="박 대환" userId="7982e91c8e7de9a7" providerId="LiveId" clId="{D1A25DDA-3132-4655-9DDB-0895D364BE0C}" dt="2018-06-06T04:54:04.286" v="1479" actId="1076"/>
          <ac:spMkLst>
            <pc:docMk/>
            <pc:sldMk cId="26434228" sldId="284"/>
            <ac:spMk id="17" creationId="{C247C32B-CCE2-4B07-96D7-D271CF111518}"/>
          </ac:spMkLst>
        </pc:spChg>
        <pc:picChg chg="add mod ord">
          <ac:chgData name="박 대환" userId="7982e91c8e7de9a7" providerId="LiveId" clId="{D1A25DDA-3132-4655-9DDB-0895D364BE0C}" dt="2018-06-06T04:54:04.286" v="1479" actId="1076"/>
          <ac:picMkLst>
            <pc:docMk/>
            <pc:sldMk cId="26434228" sldId="284"/>
            <ac:picMk id="2" creationId="{635A6E06-DA6A-4ADA-81B2-9782C50E81CE}"/>
          </ac:picMkLst>
        </pc:picChg>
        <pc:picChg chg="del">
          <ac:chgData name="박 대환" userId="7982e91c8e7de9a7" providerId="LiveId" clId="{D1A25DDA-3132-4655-9DDB-0895D364BE0C}" dt="2018-06-06T02:36:39.006" v="472" actId="478"/>
          <ac:picMkLst>
            <pc:docMk/>
            <pc:sldMk cId="26434228" sldId="284"/>
            <ac:picMk id="4" creationId="{5E348464-BD1C-4150-8FFF-D37CDCA63C75}"/>
          </ac:picMkLst>
        </pc:picChg>
        <pc:picChg chg="add del mod">
          <ac:chgData name="박 대환" userId="7982e91c8e7de9a7" providerId="LiveId" clId="{D1A25DDA-3132-4655-9DDB-0895D364BE0C}" dt="2018-06-06T04:53:23.902" v="1473" actId="478"/>
          <ac:picMkLst>
            <pc:docMk/>
            <pc:sldMk cId="26434228" sldId="284"/>
            <ac:picMk id="8" creationId="{B4F25F48-94F1-47FB-8F49-BC2845AD4014}"/>
          </ac:picMkLst>
        </pc:picChg>
        <pc:picChg chg="add del mod">
          <ac:chgData name="박 대환" userId="7982e91c8e7de9a7" providerId="LiveId" clId="{D1A25DDA-3132-4655-9DDB-0895D364BE0C}" dt="2018-06-06T04:51:00.018" v="1457" actId="478"/>
          <ac:picMkLst>
            <pc:docMk/>
            <pc:sldMk cId="26434228" sldId="284"/>
            <ac:picMk id="10" creationId="{DAB9EA4E-F860-4F73-8DAA-54DBA3BFA887}"/>
          </ac:picMkLst>
        </pc:picChg>
        <pc:picChg chg="add mod">
          <ac:chgData name="박 대환" userId="7982e91c8e7de9a7" providerId="LiveId" clId="{D1A25DDA-3132-4655-9DDB-0895D364BE0C}" dt="2018-06-06T04:54:04.286" v="1479" actId="1076"/>
          <ac:picMkLst>
            <pc:docMk/>
            <pc:sldMk cId="26434228" sldId="284"/>
            <ac:picMk id="11" creationId="{BE4C1C4B-FAF7-43F2-81DD-CF903EBA03D2}"/>
          </ac:picMkLst>
        </pc:picChg>
        <pc:picChg chg="add mod">
          <ac:chgData name="박 대환" userId="7982e91c8e7de9a7" providerId="LiveId" clId="{D1A25DDA-3132-4655-9DDB-0895D364BE0C}" dt="2018-06-06T04:54:04.286" v="1479" actId="1076"/>
          <ac:picMkLst>
            <pc:docMk/>
            <pc:sldMk cId="26434228" sldId="284"/>
            <ac:picMk id="12" creationId="{EA0430EF-F0EA-4B96-97D7-7A1C63319E32}"/>
          </ac:picMkLst>
        </pc:picChg>
        <pc:picChg chg="add del">
          <ac:chgData name="박 대환" userId="7982e91c8e7de9a7" providerId="LiveId" clId="{D1A25DDA-3132-4655-9DDB-0895D364BE0C}" dt="2018-06-06T04:53:25.377" v="1475" actId="1076"/>
          <ac:picMkLst>
            <pc:docMk/>
            <pc:sldMk cId="26434228" sldId="284"/>
            <ac:picMk id="13" creationId="{574FA80A-15BA-4512-856C-95AB2B24D540}"/>
          </ac:picMkLst>
        </pc:picChg>
        <pc:picChg chg="add mod">
          <ac:chgData name="박 대환" userId="7982e91c8e7de9a7" providerId="LiveId" clId="{D1A25DDA-3132-4655-9DDB-0895D364BE0C}" dt="2018-06-06T04:54:22.575" v="1480" actId="1076"/>
          <ac:picMkLst>
            <pc:docMk/>
            <pc:sldMk cId="26434228" sldId="284"/>
            <ac:picMk id="15" creationId="{F993920C-F509-497C-AD0C-2241FFBDF1F6}"/>
          </ac:picMkLst>
        </pc:picChg>
      </pc:sldChg>
    </pc:docChg>
  </pc:docChgLst>
  <pc:docChgLst>
    <pc:chgData name="박 대환" userId="7982e91c8e7de9a7" providerId="LiveId" clId="{C7CBFCC8-8DC6-4DB8-B904-6B033B4C421B}"/>
    <pc:docChg chg="custSel addSld modSld sldOrd">
      <pc:chgData name="박 대환" userId="7982e91c8e7de9a7" providerId="LiveId" clId="{C7CBFCC8-8DC6-4DB8-B904-6B033B4C421B}" dt="2018-05-01T15:55:21.296" v="614"/>
      <pc:docMkLst>
        <pc:docMk/>
      </pc:docMkLst>
    </pc:docChg>
  </pc:docChgLst>
  <pc:docChgLst>
    <pc:chgData name="박 대환" userId="7982e91c8e7de9a7" providerId="LiveId" clId="{15CD208C-8BF3-4956-8623-779E8B0E6DCC}"/>
    <pc:docChg chg="undo custSel addSld delSld modSld sldOrd">
      <pc:chgData name="박 대환" userId="7982e91c8e7de9a7" providerId="LiveId" clId="{15CD208C-8BF3-4956-8623-779E8B0E6DCC}" dt="2018-04-24T23:20:52.960" v="4039" actId="20577"/>
      <pc:docMkLst>
        <pc:docMk/>
      </pc:docMkLst>
      <pc:sldChg chg="add">
        <pc:chgData name="박 대환" userId="7982e91c8e7de9a7" providerId="LiveId" clId="{15CD208C-8BF3-4956-8623-779E8B0E6DCC}" dt="2018-04-24T15:06:11.233" v="1" actId="20577"/>
        <pc:sldMkLst>
          <pc:docMk/>
          <pc:sldMk cId="4236897173" sldId="279"/>
        </pc:sldMkLst>
      </pc:sldChg>
    </pc:docChg>
  </pc:docChgLst>
  <pc:docChgLst>
    <pc:chgData name="박 대환" userId="7982e91c8e7de9a7" providerId="LiveId" clId="{6011D74F-17D9-4305-A059-859BE768E2B6}"/>
    <pc:docChg chg="undo custSel addSld delSld modSld sldOrd">
      <pc:chgData name="박 대환" userId="7982e91c8e7de9a7" providerId="LiveId" clId="{6011D74F-17D9-4305-A059-859BE768E2B6}" dt="2018-05-29T02:05:05.868" v="447" actId="2696"/>
      <pc:docMkLst>
        <pc:docMk/>
      </pc:docMkLst>
    </pc:docChg>
  </pc:docChgLst>
  <pc:docChgLst>
    <pc:chgData name="박 대환" userId="7982e91c8e7de9a7" providerId="LiveId" clId="{E4D177E8-AD4C-4019-8196-1C3ECA31E6F3}"/>
    <pc:docChg chg="undo custSel addSld delSld modSld">
      <pc:chgData name="박 대환" userId="7982e91c8e7de9a7" providerId="LiveId" clId="{E4D177E8-AD4C-4019-8196-1C3ECA31E6F3}" dt="2018-05-30T16:24:16.464" v="2032" actId="20577"/>
      <pc:docMkLst>
        <pc:docMk/>
      </pc:docMkLst>
      <pc:sldChg chg="modSp">
        <pc:chgData name="박 대환" userId="7982e91c8e7de9a7" providerId="LiveId" clId="{E4D177E8-AD4C-4019-8196-1C3ECA31E6F3}" dt="2018-05-30T13:45:15.472" v="62" actId="20577"/>
        <pc:sldMkLst>
          <pc:docMk/>
          <pc:sldMk cId="4236897173" sldId="279"/>
        </pc:sldMkLst>
        <pc:spChg chg="mod">
          <ac:chgData name="박 대환" userId="7982e91c8e7de9a7" providerId="LiveId" clId="{E4D177E8-AD4C-4019-8196-1C3ECA31E6F3}" dt="2018-05-30T13:45:15.472" v="62" actId="20577"/>
          <ac:spMkLst>
            <pc:docMk/>
            <pc:sldMk cId="4236897173" sldId="279"/>
            <ac:spMk id="92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211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8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11.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추상 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2368971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2" y="152400"/>
            <a:ext cx="7729107" cy="416440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11-1 </a:t>
            </a:r>
            <a:r>
              <a:rPr lang="ko-KR" altLang="en-US" dirty="0"/>
              <a:t>동물의</a:t>
            </a:r>
            <a:r>
              <a:rPr lang="en-US" altLang="ko-KR" dirty="0"/>
              <a:t> </a:t>
            </a:r>
            <a:r>
              <a:rPr lang="ko-KR" altLang="en-US" dirty="0"/>
              <a:t>왕국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454828" y="1140366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54829" y="1614467"/>
            <a:ext cx="4556084" cy="389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>
                <a:latin typeface="+mj-ea"/>
              </a:rPr>
              <a:t>Animal </a:t>
            </a:r>
            <a:r>
              <a:rPr lang="ko-KR" altLang="en-US" sz="1400" dirty="0">
                <a:latin typeface="+mj-ea"/>
              </a:rPr>
              <a:t>클래스 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추상클래스</a:t>
            </a:r>
            <a:r>
              <a:rPr lang="en-US" altLang="ko-KR" sz="1400" dirty="0">
                <a:latin typeface="+mj-ea"/>
              </a:rPr>
              <a:t>)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abstract void name() : </a:t>
            </a:r>
            <a:r>
              <a:rPr lang="ko-KR" altLang="en-US" sz="1400" dirty="0">
                <a:latin typeface="+mj-ea"/>
              </a:rPr>
              <a:t>동물 이름 출력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abstract void classification() : </a:t>
            </a:r>
            <a:r>
              <a:rPr lang="ko-KR" altLang="en-US" sz="1400" dirty="0">
                <a:latin typeface="+mj-ea"/>
              </a:rPr>
              <a:t>종 이름 출력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abstract void legs() : </a:t>
            </a:r>
            <a:r>
              <a:rPr lang="ko-KR" altLang="en-US" sz="1400" dirty="0">
                <a:latin typeface="+mj-ea"/>
              </a:rPr>
              <a:t>다리 개수 출력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abstract void taste() : </a:t>
            </a:r>
            <a:r>
              <a:rPr lang="ko-KR" altLang="en-US" sz="1400" dirty="0">
                <a:latin typeface="+mj-ea"/>
              </a:rPr>
              <a:t>육식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초식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잡식 분류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abstract void backbone() : </a:t>
            </a:r>
            <a:r>
              <a:rPr lang="ko-KR" altLang="en-US" sz="1400" dirty="0">
                <a:latin typeface="+mj-ea"/>
              </a:rPr>
              <a:t>척추 유무 분류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abstract void temp() : </a:t>
            </a:r>
            <a:r>
              <a:rPr lang="ko-KR" altLang="en-US" sz="1400" dirty="0">
                <a:latin typeface="+mj-ea"/>
              </a:rPr>
              <a:t>변온동물 또는 정온동물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void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description() : </a:t>
            </a:r>
            <a:r>
              <a:rPr lang="ko-KR" altLang="en-US" sz="1400" dirty="0">
                <a:latin typeface="+mj-ea"/>
              </a:rPr>
              <a:t>동물의 세부 정보 출력 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                           (</a:t>
            </a:r>
            <a:r>
              <a:rPr lang="ko-KR" altLang="en-US" sz="1400" dirty="0">
                <a:latin typeface="+mj-ea"/>
              </a:rPr>
              <a:t>추상 메소드 모두 활용</a:t>
            </a:r>
            <a:r>
              <a:rPr lang="en-US" altLang="ko-KR" sz="1400" dirty="0">
                <a:latin typeface="+mj-ea"/>
              </a:rPr>
              <a:t>)</a:t>
            </a: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>
                <a:latin typeface="+mj-ea"/>
              </a:rPr>
              <a:t>Animal </a:t>
            </a:r>
            <a:r>
              <a:rPr lang="ko-KR" altLang="en-US" sz="1400" dirty="0">
                <a:latin typeface="+mj-ea"/>
              </a:rPr>
              <a:t>클래스를 상속하는</a:t>
            </a:r>
            <a:r>
              <a:rPr lang="en-US" altLang="ko-KR" sz="1400" dirty="0">
                <a:latin typeface="+mj-ea"/>
              </a:rPr>
              <a:t> Lion, Shark, Pigeon, Grasshopper, Snail </a:t>
            </a:r>
            <a:r>
              <a:rPr lang="ko-KR" altLang="en-US" sz="1400" dirty="0">
                <a:latin typeface="+mj-ea"/>
              </a:rPr>
              <a:t>클래스 생성</a:t>
            </a: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 err="1">
                <a:latin typeface="+mj-ea"/>
              </a:rPr>
              <a:t>AnimalKingdom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클래스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Dog, Lion, Shark, Grasshopper </a:t>
            </a:r>
            <a:r>
              <a:rPr lang="ko-KR" altLang="en-US" sz="1400" dirty="0">
                <a:latin typeface="+mj-ea"/>
              </a:rPr>
              <a:t>객체 생성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</a:t>
            </a:r>
            <a:r>
              <a:rPr lang="ko-KR" altLang="en-US" sz="1400" dirty="0">
                <a:latin typeface="+mj-ea"/>
              </a:rPr>
              <a:t>각 동물의 세부 정보 출력 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 err="1">
                <a:latin typeface="+mj-ea"/>
              </a:rPr>
              <a:t>실행화면</a:t>
            </a:r>
            <a:r>
              <a:rPr lang="ko-KR" altLang="en-US" sz="1400" dirty="0">
                <a:latin typeface="+mj-ea"/>
              </a:rPr>
              <a:t> 참고</a:t>
            </a:r>
            <a:r>
              <a:rPr lang="en-US" altLang="ko-KR" sz="1400" dirty="0">
                <a:latin typeface="+mj-ea"/>
              </a:rPr>
              <a:t>)</a:t>
            </a: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612436" y="1140366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39110"/>
          <a:stretch/>
        </p:blipFill>
        <p:spPr>
          <a:xfrm>
            <a:off x="5709972" y="1614467"/>
            <a:ext cx="1280733" cy="46047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0880"/>
          <a:stretch/>
        </p:blipFill>
        <p:spPr>
          <a:xfrm>
            <a:off x="7097180" y="1907075"/>
            <a:ext cx="1281600" cy="29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9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2" y="152400"/>
            <a:ext cx="7729107" cy="416440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11-2 </a:t>
            </a:r>
            <a:r>
              <a:rPr lang="ko-KR" altLang="en-US" dirty="0"/>
              <a:t>영화관 자리 예약 프로그램 </a:t>
            </a:r>
            <a:r>
              <a:rPr lang="en-US" altLang="ko-KR" dirty="0"/>
              <a:t>- </a:t>
            </a:r>
            <a:r>
              <a:rPr lang="ko-KR" altLang="en-US" dirty="0"/>
              <a:t>추상클래스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454828" y="1140366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54829" y="1614467"/>
            <a:ext cx="437596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>
                <a:latin typeface="+mj-ea"/>
              </a:rPr>
              <a:t>Theater </a:t>
            </a:r>
            <a:r>
              <a:rPr lang="ko-KR" altLang="en-US" sz="1400" dirty="0">
                <a:latin typeface="+mj-ea"/>
              </a:rPr>
              <a:t>클래스 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추상클래스</a:t>
            </a:r>
            <a:r>
              <a:rPr lang="en-US" altLang="ko-KR" sz="1400" dirty="0">
                <a:latin typeface="+mj-ea"/>
              </a:rPr>
              <a:t>)</a:t>
            </a:r>
            <a:br>
              <a:rPr lang="en-US" altLang="ko-KR" sz="1400" dirty="0"/>
            </a:br>
            <a:r>
              <a:rPr lang="en-US" altLang="ko-KR" sz="1400" dirty="0"/>
              <a:t> &gt; 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[][] seat (3x5</a:t>
            </a:r>
            <a:r>
              <a:rPr lang="ko-KR" altLang="en-US" sz="1400" dirty="0"/>
              <a:t>배열</a:t>
            </a:r>
            <a:r>
              <a:rPr lang="en-US" altLang="ko-KR" sz="1400" dirty="0"/>
              <a:t>)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abstract void </a:t>
            </a:r>
            <a:r>
              <a:rPr lang="en-US" altLang="ko-KR" sz="1400" dirty="0" err="1">
                <a:latin typeface="+mj-ea"/>
              </a:rPr>
              <a:t>printWelcome</a:t>
            </a:r>
            <a:r>
              <a:rPr lang="en-US" altLang="ko-KR" sz="1400" dirty="0">
                <a:latin typeface="+mj-ea"/>
              </a:rPr>
              <a:t>()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</a:t>
            </a:r>
            <a:r>
              <a:rPr lang="en-US" altLang="ko-KR" sz="1400" dirty="0" err="1"/>
              <a:t>reserveSeat</a:t>
            </a:r>
            <a:r>
              <a:rPr lang="en-US" altLang="ko-KR" sz="1400" dirty="0"/>
              <a:t>(char row, int col) : </a:t>
            </a:r>
            <a:r>
              <a:rPr lang="ko-KR" altLang="en-US" sz="1400" dirty="0"/>
              <a:t>매개변수로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ko-KR" altLang="en-US" sz="1400" dirty="0"/>
              <a:t>입력된 좌석 예약</a:t>
            </a:r>
            <a:br>
              <a:rPr lang="en-US" altLang="ko-KR" sz="1400" dirty="0"/>
            </a:br>
            <a:r>
              <a:rPr lang="en-US" altLang="ko-KR" sz="1400" dirty="0"/>
              <a:t> &gt; </a:t>
            </a:r>
            <a:r>
              <a:rPr lang="en-US" altLang="ko-KR" sz="1400" dirty="0" err="1"/>
              <a:t>checkSeat</a:t>
            </a:r>
            <a:r>
              <a:rPr lang="en-US" altLang="ko-KR" sz="1400" dirty="0"/>
              <a:t>() : </a:t>
            </a:r>
            <a:r>
              <a:rPr lang="ko-KR" altLang="en-US" sz="1400" dirty="0"/>
              <a:t>모든 좌석 현황 출력</a:t>
            </a:r>
            <a:endParaRPr lang="en-US" altLang="ko-KR" sz="1400" dirty="0"/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>
                <a:latin typeface="+mj-ea"/>
              </a:rPr>
              <a:t>Theater </a:t>
            </a:r>
            <a:r>
              <a:rPr lang="ko-KR" altLang="en-US" sz="1400" dirty="0">
                <a:latin typeface="+mj-ea"/>
              </a:rPr>
              <a:t>클래스를 상속하는 </a:t>
            </a:r>
            <a:r>
              <a:rPr lang="en-US" altLang="ko-KR" sz="1400" dirty="0" err="1">
                <a:latin typeface="+mj-ea"/>
              </a:rPr>
              <a:t>Yawoori</a:t>
            </a:r>
            <a:r>
              <a:rPr lang="en-US" altLang="ko-KR" sz="1400" dirty="0">
                <a:latin typeface="+mj-ea"/>
              </a:rPr>
              <a:t>, </a:t>
            </a:r>
            <a:r>
              <a:rPr lang="en-US" altLang="ko-KR" sz="1400" dirty="0" err="1">
                <a:latin typeface="+mj-ea"/>
              </a:rPr>
              <a:t>Megabox</a:t>
            </a:r>
            <a:r>
              <a:rPr lang="en-US" altLang="ko-KR" sz="1400" dirty="0">
                <a:latin typeface="+mj-ea"/>
              </a:rPr>
              <a:t>, CGV </a:t>
            </a:r>
            <a:r>
              <a:rPr lang="ko-KR" altLang="en-US" sz="1400" dirty="0">
                <a:latin typeface="+mj-ea"/>
              </a:rPr>
              <a:t>클래스 작성</a:t>
            </a: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 err="1"/>
              <a:t>ReservationSeat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클래스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</a:t>
            </a:r>
            <a:r>
              <a:rPr lang="en-US" altLang="ko-KR" sz="1400" dirty="0"/>
              <a:t>Theater </a:t>
            </a:r>
            <a:r>
              <a:rPr lang="en-US" altLang="ko-KR" sz="1400" dirty="0" err="1"/>
              <a:t>theater</a:t>
            </a:r>
            <a:br>
              <a:rPr lang="en-US" altLang="ko-KR" sz="1400" dirty="0"/>
            </a:br>
            <a:r>
              <a:rPr lang="en-US" altLang="ko-KR" sz="1400" dirty="0"/>
              <a:t> &gt; void</a:t>
            </a:r>
            <a:r>
              <a:rPr lang="ko-KR" altLang="en-US" sz="1400" dirty="0"/>
              <a:t> </a:t>
            </a:r>
            <a:r>
              <a:rPr lang="en-US" altLang="ko-KR" sz="1400" dirty="0"/>
              <a:t>menu() : </a:t>
            </a:r>
            <a:r>
              <a:rPr lang="ko-KR" altLang="en-US" sz="1400" dirty="0"/>
              <a:t>사용자 입력에 따른 기능 구현</a:t>
            </a:r>
            <a:endParaRPr lang="en-US" altLang="ko-KR" sz="1400" dirty="0"/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>
                <a:latin typeface="+mj-ea"/>
              </a:rPr>
              <a:t>Main</a:t>
            </a:r>
            <a:r>
              <a:rPr lang="ko-KR" altLang="en-US" sz="1400" dirty="0">
                <a:latin typeface="+mj-ea"/>
              </a:rPr>
              <a:t> 클래스 </a:t>
            </a:r>
            <a:r>
              <a:rPr lang="en-US" altLang="ko-KR" sz="1400" dirty="0">
                <a:latin typeface="+mj-ea"/>
              </a:rPr>
              <a:t>: </a:t>
            </a:r>
            <a:r>
              <a:rPr lang="en-US" altLang="ko-KR" sz="1400" dirty="0" err="1">
                <a:latin typeface="+mj-ea"/>
              </a:rPr>
              <a:t>ReservationSeat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클래스만 사용</a:t>
            </a:r>
            <a:endParaRPr lang="en-US" altLang="ko-KR" sz="14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612436" y="1140366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348464-BD1C-4150-8FFF-D37CDCA63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439" y="1614467"/>
            <a:ext cx="1931459" cy="44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4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5A6E06-DA6A-4ADA-81B2-9782C50E8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39" y="1863048"/>
            <a:ext cx="1225499" cy="348071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2" y="152400"/>
            <a:ext cx="7729107" cy="416440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11-3 </a:t>
            </a:r>
            <a:r>
              <a:rPr lang="ko-KR" altLang="en-US" dirty="0"/>
              <a:t>무기 공장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454828" y="1045116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54829" y="1519217"/>
            <a:ext cx="3938495" cy="400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700"/>
              </a:spcAft>
            </a:pPr>
            <a:r>
              <a:rPr lang="ko-KR" altLang="en-US" sz="1400" b="1" dirty="0">
                <a:latin typeface="+mj-ea"/>
              </a:rPr>
              <a:t>정의</a:t>
            </a:r>
            <a:endParaRPr lang="en-US" altLang="ko-KR" sz="1400" b="1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>
                <a:latin typeface="+mj-ea"/>
              </a:rPr>
              <a:t>Item </a:t>
            </a:r>
            <a:r>
              <a:rPr lang="ko-KR" altLang="en-US" sz="1400" dirty="0">
                <a:latin typeface="+mj-ea"/>
              </a:rPr>
              <a:t>인터페이스</a:t>
            </a: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 err="1">
                <a:latin typeface="+mj-ea"/>
              </a:rPr>
              <a:t>ItemFactory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클래스 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추상클래스</a:t>
            </a:r>
            <a:r>
              <a:rPr lang="en-US" altLang="ko-KR" sz="1400" dirty="0">
                <a:latin typeface="+mj-ea"/>
              </a:rPr>
              <a:t>)</a:t>
            </a: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400" dirty="0">
              <a:latin typeface="+mj-ea"/>
            </a:endParaRPr>
          </a:p>
          <a:p>
            <a:pPr>
              <a:spcAft>
                <a:spcPts val="700"/>
              </a:spcAft>
            </a:pPr>
            <a:r>
              <a:rPr lang="ko-KR" altLang="en-US" sz="1400" b="1" dirty="0">
                <a:latin typeface="+mj-ea"/>
              </a:rPr>
              <a:t>구현</a:t>
            </a:r>
            <a:endParaRPr lang="en-US" altLang="ko-KR" sz="1400" b="1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>
                <a:latin typeface="+mj-ea"/>
              </a:rPr>
              <a:t>Item</a:t>
            </a:r>
            <a:r>
              <a:rPr lang="ko-KR" altLang="en-US" sz="1400" dirty="0">
                <a:latin typeface="+mj-ea"/>
              </a:rPr>
              <a:t>을 구현</a:t>
            </a:r>
            <a:r>
              <a:rPr lang="en-US" altLang="ko-KR" sz="1400" dirty="0">
                <a:latin typeface="+mj-ea"/>
              </a:rPr>
              <a:t>(implements)</a:t>
            </a:r>
            <a:r>
              <a:rPr lang="ko-KR" altLang="en-US" sz="1400" dirty="0">
                <a:latin typeface="+mj-ea"/>
              </a:rPr>
              <a:t>한 </a:t>
            </a:r>
            <a:r>
              <a:rPr lang="en-US" altLang="ko-KR" sz="1400" dirty="0">
                <a:latin typeface="+mj-ea"/>
              </a:rPr>
              <a:t>Sword, Staff, Hammer </a:t>
            </a:r>
            <a:r>
              <a:rPr lang="ko-KR" altLang="en-US" sz="1400" dirty="0">
                <a:latin typeface="+mj-ea"/>
              </a:rPr>
              <a:t>클래스 작성</a:t>
            </a: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 err="1">
                <a:latin typeface="+mj-ea"/>
              </a:rPr>
              <a:t>WeaponFactory</a:t>
            </a:r>
            <a:r>
              <a:rPr lang="ko-KR" altLang="en-US" sz="1400" dirty="0">
                <a:latin typeface="+mj-ea"/>
              </a:rPr>
              <a:t> 클래스 </a:t>
            </a:r>
            <a:r>
              <a:rPr lang="en-US" altLang="ko-KR" sz="1400" dirty="0">
                <a:latin typeface="+mj-ea"/>
              </a:rPr>
              <a:t>(</a:t>
            </a:r>
            <a:r>
              <a:rPr lang="en-US" altLang="ko-KR" sz="1400" dirty="0" err="1">
                <a:latin typeface="+mj-ea"/>
              </a:rPr>
              <a:t>ItemFactory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상속</a:t>
            </a:r>
            <a:r>
              <a:rPr lang="en-US" altLang="ko-KR" sz="1400" dirty="0">
                <a:latin typeface="+mj-ea"/>
              </a:rPr>
              <a:t>)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</a:t>
            </a:r>
            <a:r>
              <a:rPr lang="ko-KR" altLang="en-US" sz="1400" dirty="0">
                <a:latin typeface="+mj-ea"/>
              </a:rPr>
              <a:t>전달받은 </a:t>
            </a:r>
            <a:r>
              <a:rPr lang="en-US" altLang="ko-KR" sz="1400" dirty="0">
                <a:latin typeface="+mj-ea"/>
              </a:rPr>
              <a:t>type</a:t>
            </a:r>
            <a:r>
              <a:rPr lang="ko-KR" altLang="en-US" sz="1400" dirty="0">
                <a:latin typeface="+mj-ea"/>
              </a:rPr>
              <a:t>값에 따라 아이템 생성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 0 : </a:t>
            </a:r>
            <a:r>
              <a:rPr lang="ko-KR" altLang="en-US" sz="1400" dirty="0">
                <a:latin typeface="+mj-ea"/>
              </a:rPr>
              <a:t>검</a:t>
            </a:r>
            <a:r>
              <a:rPr lang="en-US" altLang="ko-KR" sz="1400" dirty="0">
                <a:latin typeface="+mj-ea"/>
              </a:rPr>
              <a:t>, 1 : </a:t>
            </a:r>
            <a:r>
              <a:rPr lang="ko-KR" altLang="en-US" sz="1400" dirty="0">
                <a:latin typeface="+mj-ea"/>
              </a:rPr>
              <a:t>지팡이</a:t>
            </a:r>
            <a:r>
              <a:rPr lang="en-US" altLang="ko-KR" sz="1400" dirty="0">
                <a:latin typeface="+mj-ea"/>
              </a:rPr>
              <a:t>, 2 : </a:t>
            </a:r>
            <a:r>
              <a:rPr lang="ko-KR" altLang="en-US" sz="1400" dirty="0">
                <a:latin typeface="+mj-ea"/>
              </a:rPr>
              <a:t>망치</a:t>
            </a:r>
            <a:endParaRPr lang="en-US" altLang="ko-KR" sz="14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4845986" y="3096310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3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257771-A677-4C89-9FB5-5B84E7AF3122}"/>
              </a:ext>
            </a:extLst>
          </p:cNvPr>
          <p:cNvSpPr/>
          <p:nvPr/>
        </p:nvSpPr>
        <p:spPr>
          <a:xfrm>
            <a:off x="4845986" y="1519217"/>
            <a:ext cx="4010025" cy="1474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700"/>
              </a:spcAft>
              <a:buFont typeface="+mj-lt"/>
              <a:buAutoNum type="arabicPeriod" startAt="3"/>
            </a:pPr>
            <a:r>
              <a:rPr lang="en-US" altLang="ko-KR" sz="1400" dirty="0">
                <a:latin typeface="+mj-ea"/>
              </a:rPr>
              <a:t>ItemCreator</a:t>
            </a:r>
            <a:r>
              <a:rPr lang="ko-KR" altLang="en-US" sz="1400" dirty="0">
                <a:latin typeface="+mj-ea"/>
              </a:rPr>
              <a:t> 클래스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Item[]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items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:</a:t>
            </a:r>
            <a:r>
              <a:rPr lang="ko-KR" altLang="en-US" sz="1400" dirty="0">
                <a:latin typeface="+mj-ea"/>
              </a:rPr>
              <a:t> 아이템 배열 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길이 </a:t>
            </a:r>
            <a:r>
              <a:rPr lang="en-US" altLang="ko-KR" sz="1400" dirty="0">
                <a:latin typeface="+mj-ea"/>
              </a:rPr>
              <a:t>: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5)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</a:t>
            </a:r>
            <a:r>
              <a:rPr lang="en-US" altLang="ko-KR" sz="1400" dirty="0" err="1">
                <a:latin typeface="+mj-ea"/>
              </a:rPr>
              <a:t>ItemFactory</a:t>
            </a:r>
            <a:r>
              <a:rPr lang="en-US" altLang="ko-KR" sz="1400" dirty="0">
                <a:latin typeface="+mj-ea"/>
              </a:rPr>
              <a:t> factory : </a:t>
            </a:r>
            <a:r>
              <a:rPr lang="en-US" altLang="ko-KR" sz="1400" dirty="0" err="1">
                <a:latin typeface="+mj-ea"/>
              </a:rPr>
              <a:t>WeaponFactory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 </a:t>
            </a:r>
            <a:r>
              <a:rPr lang="ko-KR" altLang="en-US" sz="1400" dirty="0">
                <a:latin typeface="+mj-ea"/>
              </a:rPr>
              <a:t>객체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생성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&gt; 5</a:t>
            </a:r>
            <a:r>
              <a:rPr lang="ko-KR" altLang="en-US" sz="1400" dirty="0">
                <a:latin typeface="+mj-ea"/>
              </a:rPr>
              <a:t>개의 아이템을 무작위로 생성하는 기능</a:t>
            </a: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 typeface="+mj-lt"/>
              <a:buAutoNum type="arabicPeriod" startAt="3"/>
            </a:pPr>
            <a:r>
              <a:rPr lang="en-US" altLang="ko-KR" sz="1400" dirty="0">
                <a:latin typeface="+mj-ea"/>
              </a:rPr>
              <a:t>Main</a:t>
            </a:r>
            <a:r>
              <a:rPr lang="ko-KR" altLang="en-US" sz="1400" dirty="0">
                <a:latin typeface="+mj-ea"/>
              </a:rPr>
              <a:t> 클래스 </a:t>
            </a:r>
            <a:r>
              <a:rPr lang="en-US" altLang="ko-KR" sz="1400" dirty="0">
                <a:latin typeface="+mj-ea"/>
              </a:rPr>
              <a:t>: ItemCreator </a:t>
            </a:r>
            <a:r>
              <a:rPr lang="ko-KR" altLang="en-US" sz="1400" dirty="0">
                <a:latin typeface="+mj-ea"/>
              </a:rPr>
              <a:t>클래스만 사용</a:t>
            </a:r>
            <a:endParaRPr lang="en-US" altLang="ko-KR" sz="1400" dirty="0">
              <a:latin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4C1C4B-FAF7-43F2-81DD-CF903EBA0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892" y="3599928"/>
            <a:ext cx="2733675" cy="1028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0430EF-F0EA-4B96-97D7-7A1C633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3892" y="5148283"/>
            <a:ext cx="2619375" cy="1066800"/>
          </a:xfrm>
          <a:prstGeom prst="rect">
            <a:avLst/>
          </a:prstGeom>
        </p:spPr>
      </p:pic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DEB0F914-244B-4460-AEF9-FAD8E97D7AC9}"/>
              </a:ext>
            </a:extLst>
          </p:cNvPr>
          <p:cNvSpPr txBox="1">
            <a:spLocks/>
          </p:cNvSpPr>
          <p:nvPr/>
        </p:nvSpPr>
        <p:spPr bwMode="auto">
          <a:xfrm>
            <a:off x="4845986" y="4673402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93920C-F509-497C-AD0C-2241FFBDF1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825" y="2422662"/>
            <a:ext cx="2790825" cy="13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2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5875</TotalTime>
  <Words>147</Words>
  <Application>Microsoft Office PowerPoint</Application>
  <PresentationFormat>화면 슬라이드 쇼(4:3)</PresentationFormat>
  <Paragraphs>51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1_Office 테마</vt:lpstr>
      <vt:lpstr>11. 추상 클래스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박 대환</cp:lastModifiedBy>
  <cp:revision>166</cp:revision>
  <dcterms:created xsi:type="dcterms:W3CDTF">2017-03-17T08:15:25Z</dcterms:created>
  <dcterms:modified xsi:type="dcterms:W3CDTF">2018-06-06T04:58:07Z</dcterms:modified>
</cp:coreProperties>
</file>