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F3545-02E7-42C1-950E-6A03143E6261}" v="240" dt="2018-06-09T02:14:06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FB0F6C9A-C977-451A-9714-F8B1E83BE1D4}"/>
    <pc:docChg chg="addSld delSld modSld">
      <pc:chgData name="박 대환" userId="7982e91c8e7de9a7" providerId="LiveId" clId="{FB0F6C9A-C977-451A-9714-F8B1E83BE1D4}" dt="2018-06-09T02:14:06.356" v="239" actId="20577"/>
      <pc:docMkLst>
        <pc:docMk/>
      </pc:docMkLst>
      <pc:sldChg chg="modSp">
        <pc:chgData name="박 대환" userId="7982e91c8e7de9a7" providerId="LiveId" clId="{FB0F6C9A-C977-451A-9714-F8B1E83BE1D4}" dt="2018-06-09T02:14:06.356" v="239" actId="20577"/>
        <pc:sldMkLst>
          <pc:docMk/>
          <pc:sldMk cId="2770047610" sldId="283"/>
        </pc:sldMkLst>
        <pc:spChg chg="mod">
          <ac:chgData name="박 대환" userId="7982e91c8e7de9a7" providerId="LiveId" clId="{FB0F6C9A-C977-451A-9714-F8B1E83BE1D4}" dt="2018-06-09T02:14:06.356" v="239" actId="20577"/>
          <ac:spMkLst>
            <pc:docMk/>
            <pc:sldMk cId="2770047610" sldId="283"/>
            <ac:spMk id="6" creationId="{00000000-0000-0000-0000-000000000000}"/>
          </ac:spMkLst>
        </pc:spChg>
      </pc:sldChg>
      <pc:sldChg chg="add del">
        <pc:chgData name="박 대환" userId="7982e91c8e7de9a7" providerId="LiveId" clId="{FB0F6C9A-C977-451A-9714-F8B1E83BE1D4}" dt="2018-06-09T02:10:45.233" v="1"/>
        <pc:sldMkLst>
          <pc:docMk/>
          <pc:sldMk cId="355052559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String,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StringBuffer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12-1 </a:t>
            </a:r>
            <a:r>
              <a:rPr lang="ko-KR" altLang="en-US" dirty="0"/>
              <a:t>비밀번호 생성하기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53228" y="1178440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3229" y="1652541"/>
            <a:ext cx="4252022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Consolas" panose="020B0609020204030204" pitchFamily="49" charset="0"/>
              </a:rPr>
              <a:t>Scanner</a:t>
            </a:r>
            <a:r>
              <a:rPr lang="ko-KR" altLang="en-US" sz="1400" dirty="0">
                <a:latin typeface="+mj-ea"/>
              </a:rPr>
              <a:t>를 사용하여 비밀번호 입력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>
                <a:latin typeface="+mj-ea"/>
              </a:rPr>
              <a:t>다음 해당조건이 모두 충족할 비밀번호 생성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1. 8</a:t>
            </a:r>
            <a:r>
              <a:rPr lang="ko-KR" altLang="en-US" sz="1400" dirty="0">
                <a:latin typeface="+mj-ea"/>
              </a:rPr>
              <a:t>자리 이상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2. </a:t>
            </a:r>
            <a:r>
              <a:rPr lang="ko-KR" altLang="en-US" sz="1400" dirty="0">
                <a:latin typeface="+mj-ea"/>
              </a:rPr>
              <a:t>대문자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소문자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숫자 모두 포함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3. </a:t>
            </a:r>
            <a:r>
              <a:rPr lang="ko-KR" altLang="en-US" sz="1400" dirty="0">
                <a:latin typeface="+mj-ea"/>
              </a:rPr>
              <a:t>비밀번호와 확인 비밀번호가 일치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* </a:t>
            </a:r>
            <a:r>
              <a:rPr lang="ko-KR" altLang="en-US" sz="1400" dirty="0">
                <a:latin typeface="+mj-ea"/>
              </a:rPr>
              <a:t>힌트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>
                <a:latin typeface="Consolas" panose="020B0609020204030204" pitchFamily="49" charset="0"/>
              </a:rPr>
              <a:t>String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객체의 </a:t>
            </a:r>
            <a:r>
              <a:rPr lang="en-US" altLang="ko-KR" sz="1400" dirty="0" err="1">
                <a:latin typeface="Consolas" panose="020B0609020204030204" pitchFamily="49" charset="0"/>
              </a:rPr>
              <a:t>toCharArray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err="1" smtClean="0">
                <a:latin typeface="+mj-ea"/>
              </a:rPr>
              <a:t>메소드와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Character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 메소드 활용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>
                <a:latin typeface="+mj-ea"/>
              </a:rPr>
              <a:t>비밀번호 생성시 까지 반복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Class </a:t>
            </a:r>
            <a:r>
              <a:rPr lang="ko-KR" altLang="en-US" sz="1400" dirty="0">
                <a:latin typeface="+mj-ea"/>
              </a:rPr>
              <a:t>최소 </a:t>
            </a:r>
            <a:r>
              <a:rPr lang="en-US" altLang="ko-KR" sz="1400" dirty="0">
                <a:latin typeface="+mj-ea"/>
              </a:rPr>
              <a:t>2</a:t>
            </a:r>
            <a:r>
              <a:rPr lang="ko-KR" altLang="en-US" sz="1400" dirty="0">
                <a:latin typeface="+mj-ea"/>
              </a:rPr>
              <a:t>개 이상</a:t>
            </a:r>
            <a:r>
              <a:rPr lang="en-US" altLang="ko-KR" sz="1400" dirty="0">
                <a:latin typeface="+mj-ea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latin typeface="+mj-ea"/>
              </a:rPr>
              <a:t> Class </a:t>
            </a:r>
            <a:r>
              <a:rPr lang="ko-KR" altLang="en-US" sz="1400" dirty="0">
                <a:latin typeface="+mj-ea"/>
              </a:rPr>
              <a:t>포함</a:t>
            </a:r>
            <a:r>
              <a:rPr lang="en-US" altLang="ko-KR" sz="1400" dirty="0">
                <a:latin typeface="+mj-ea"/>
              </a:rPr>
              <a:t>) </a:t>
            </a: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4740433" y="1178440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8B5A6-4EC8-421A-BA9C-1899B9AB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33" y="1702071"/>
            <a:ext cx="3847138" cy="36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12-2 </a:t>
            </a:r>
            <a:r>
              <a:rPr lang="ko-KR" altLang="en-US" dirty="0"/>
              <a:t>단어 검색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9" y="1614467"/>
            <a:ext cx="4765564" cy="276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Consolas" panose="020B0609020204030204" pitchFamily="49" charset="0"/>
              </a:rPr>
              <a:t>StringFinder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 err="1">
                <a:latin typeface="Consolas" panose="020B0609020204030204" pitchFamily="49" charset="0"/>
              </a:rPr>
              <a:t>StringBuffer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post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아래 영어 텍스트 저장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>
                <a:latin typeface="Consolas" panose="020B0609020204030204" pitchFamily="49" charset="0"/>
              </a:rPr>
              <a:t>void menu()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사용자 입력에 따른 기능 수행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>
                <a:latin typeface="Consolas" panose="020B0609020204030204" pitchFamily="49" charset="0"/>
              </a:rPr>
              <a:t>void find()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아래 기능을 반드시 </a:t>
            </a:r>
            <a:r>
              <a:rPr lang="ko-KR" altLang="en-US" sz="1400" dirty="0" smtClean="0">
                <a:latin typeface="+mj-ea"/>
              </a:rPr>
              <a:t>포함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1. </a:t>
            </a:r>
            <a:r>
              <a:rPr lang="en-US" altLang="ko-KR" sz="1400" dirty="0">
                <a:latin typeface="Consolas" panose="020B0609020204030204" pitchFamily="49" charset="0"/>
              </a:rPr>
              <a:t>String word</a:t>
            </a:r>
            <a:r>
              <a:rPr lang="ko-KR" altLang="en-US" sz="1400" dirty="0">
                <a:latin typeface="+mj-ea"/>
              </a:rPr>
              <a:t>에 검색할 단어 입력 받아 저장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2. </a:t>
            </a:r>
            <a:r>
              <a:rPr lang="en-US" altLang="ko-KR" sz="1400" dirty="0">
                <a:latin typeface="Consolas" panose="020B0609020204030204" pitchFamily="49" charset="0"/>
              </a:rPr>
              <a:t>substring() </a:t>
            </a:r>
            <a:r>
              <a:rPr lang="ko-KR" altLang="en-US" sz="1400" dirty="0">
                <a:latin typeface="+mj-ea"/>
              </a:rPr>
              <a:t>활용하여 </a:t>
            </a:r>
            <a:r>
              <a:rPr lang="en-US" altLang="ko-KR" sz="1400" dirty="0">
                <a:latin typeface="Consolas" panose="020B0609020204030204" pitchFamily="49" charset="0"/>
              </a:rPr>
              <a:t>post</a:t>
            </a:r>
            <a:r>
              <a:rPr lang="ko-KR" altLang="en-US" sz="1400" dirty="0">
                <a:latin typeface="+mj-ea"/>
              </a:rPr>
              <a:t>에서 문자열 </a:t>
            </a:r>
            <a:r>
              <a:rPr lang="ko-KR" altLang="en-US" sz="1400" dirty="0" smtClean="0">
                <a:latin typeface="+mj-ea"/>
              </a:rPr>
              <a:t>추출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 3.</a:t>
            </a:r>
            <a:r>
              <a:rPr lang="ko-KR" altLang="en-US" sz="1400" dirty="0" smtClean="0">
                <a:latin typeface="+mj-ea"/>
              </a:rPr>
              <a:t> 추출한 문자열과 </a:t>
            </a:r>
            <a:r>
              <a:rPr lang="en-US" altLang="ko-KR" sz="1400" dirty="0">
                <a:latin typeface="Consolas" panose="020B0609020204030204" pitchFamily="49" charset="0"/>
              </a:rPr>
              <a:t>word</a:t>
            </a:r>
            <a:r>
              <a:rPr lang="ko-KR" altLang="en-US" sz="1400" dirty="0" smtClean="0">
                <a:latin typeface="+mj-ea"/>
              </a:rPr>
              <a:t>가 같은지 비교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Consolas" panose="020B0609020204030204" pitchFamily="49" charset="0"/>
              </a:rPr>
              <a:t>Main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클래스 </a:t>
            </a:r>
            <a:r>
              <a:rPr lang="en-US" altLang="ko-KR" sz="1400" dirty="0" smtClean="0">
                <a:latin typeface="+mj-ea"/>
              </a:rPr>
              <a:t>– </a:t>
            </a:r>
            <a:r>
              <a:rPr lang="en-US" altLang="ko-KR" sz="1400" dirty="0" err="1">
                <a:latin typeface="Consolas" panose="020B0609020204030204" pitchFamily="49" charset="0"/>
              </a:rPr>
              <a:t>StringFinder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클래스만 사용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0BDBC8-BEF9-4845-ABE7-636C08B8A060}"/>
              </a:ext>
            </a:extLst>
          </p:cNvPr>
          <p:cNvSpPr/>
          <p:nvPr/>
        </p:nvSpPr>
        <p:spPr>
          <a:xfrm>
            <a:off x="1047749" y="2092556"/>
            <a:ext cx="3644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Be thankful for what you have; you'll end up having more. If you concentrate on what you don't have, you will never, ever have enough.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36" y="1741949"/>
            <a:ext cx="2838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5" y="1543222"/>
            <a:ext cx="3680719" cy="267816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12-3 </a:t>
            </a:r>
            <a:r>
              <a:rPr lang="en-US" altLang="ko-KR" dirty="0" smtClean="0"/>
              <a:t>Hangman </a:t>
            </a:r>
            <a:r>
              <a:rPr lang="en-US" altLang="ko-KR" dirty="0"/>
              <a:t>Game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46763" y="934809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80014" y="1334096"/>
            <a:ext cx="4850680" cy="532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AbsHangmanGame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클래스</a:t>
            </a: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HangmanGame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AbsHangmanGame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상속</a:t>
            </a:r>
            <a:r>
              <a:rPr lang="en-US" altLang="ko-KR" sz="1200" dirty="0">
                <a:latin typeface="+mj-ea"/>
              </a:rPr>
              <a:t>)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- </a:t>
            </a:r>
            <a:r>
              <a:rPr lang="ko-KR" altLang="en-US" sz="1200" dirty="0">
                <a:latin typeface="+mj-ea"/>
              </a:rPr>
              <a:t>생성자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&gt; </a:t>
            </a:r>
            <a:r>
              <a:rPr lang="ko-KR" altLang="en-US" sz="1200" dirty="0" err="1">
                <a:latin typeface="+mj-ea"/>
              </a:rPr>
              <a:t>제시어</a:t>
            </a:r>
            <a:r>
              <a:rPr lang="ko-KR" altLang="en-US" sz="1200" dirty="0">
                <a:latin typeface="+mj-ea"/>
              </a:rPr>
              <a:t> 변수 </a:t>
            </a:r>
            <a:r>
              <a:rPr lang="en-US" altLang="ko-KR" sz="1200" dirty="0">
                <a:latin typeface="Consolas" panose="020B0609020204030204" pitchFamily="49" charset="0"/>
              </a:rPr>
              <a:t>answer</a:t>
            </a:r>
            <a:r>
              <a:rPr lang="ko-KR" altLang="en-US" sz="1200" dirty="0">
                <a:latin typeface="+mj-ea"/>
              </a:rPr>
              <a:t> 초기화</a:t>
            </a:r>
            <a:r>
              <a:rPr lang="en-US" altLang="ko-KR" sz="1200" dirty="0">
                <a:latin typeface="+mj-ea"/>
              </a:rPr>
              <a:t>, </a:t>
            </a:r>
            <a:r>
              <a:rPr lang="en-US" altLang="ko-KR" sz="1200" dirty="0">
                <a:latin typeface="Consolas" panose="020B0609020204030204" pitchFamily="49" charset="0"/>
              </a:rPr>
              <a:t>answer</a:t>
            </a:r>
            <a:r>
              <a:rPr lang="ko-KR" altLang="en-US" sz="1200" dirty="0">
                <a:latin typeface="+mj-ea"/>
              </a:rPr>
              <a:t>의 길이만큼 </a:t>
            </a:r>
            <a:r>
              <a:rPr lang="en-US" altLang="ko-KR" sz="1200" dirty="0" err="1">
                <a:latin typeface="Consolas" panose="020B0609020204030204" pitchFamily="49" charset="0"/>
              </a:rPr>
              <a:t>isBlank</a:t>
            </a:r>
            <a:r>
              <a:rPr lang="en-US" altLang="ko-KR" sz="1200" dirty="0">
                <a:latin typeface="+mj-ea"/>
              </a:rPr>
              <a:t> 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   </a:t>
            </a:r>
            <a:r>
              <a:rPr lang="ko-KR" altLang="en-US" sz="1200" dirty="0">
                <a:latin typeface="+mj-ea"/>
              </a:rPr>
              <a:t>길이 초기화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- </a:t>
            </a:r>
            <a:r>
              <a:rPr lang="ko-KR" altLang="en-US" sz="1200" dirty="0">
                <a:latin typeface="+mj-ea"/>
              </a:rPr>
              <a:t>추상 </a:t>
            </a:r>
            <a:r>
              <a:rPr lang="ko-KR" altLang="en-US" sz="1200" dirty="0" err="1">
                <a:latin typeface="+mj-ea"/>
              </a:rPr>
              <a:t>메소드</a:t>
            </a:r>
            <a:r>
              <a:rPr lang="ko-KR" altLang="en-US" sz="1200" dirty="0">
                <a:latin typeface="+mj-ea"/>
              </a:rPr>
              <a:t> 재정의하여 각 기능 구현 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b="1" dirty="0" err="1">
                <a:latin typeface="+mj-ea"/>
              </a:rPr>
              <a:t>실행화면</a:t>
            </a:r>
            <a:r>
              <a:rPr lang="ko-KR" altLang="en-US" sz="1200" dirty="0">
                <a:latin typeface="+mj-ea"/>
              </a:rPr>
              <a:t> 참고</a:t>
            </a:r>
            <a:r>
              <a:rPr lang="en-US" altLang="ko-KR" sz="1200" dirty="0">
                <a:latin typeface="+mj-ea"/>
              </a:rPr>
              <a:t>)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&gt; </a:t>
            </a:r>
            <a:r>
              <a:rPr lang="en-US" altLang="ko-KR" sz="1200" dirty="0">
                <a:latin typeface="Consolas" panose="020B0609020204030204" pitchFamily="49" charset="0"/>
              </a:rPr>
              <a:t>guess()</a:t>
            </a:r>
            <a:r>
              <a:rPr lang="en-US" altLang="ko-KR" sz="1200" dirty="0">
                <a:latin typeface="+mj-ea"/>
              </a:rPr>
              <a:t> : </a:t>
            </a:r>
            <a:r>
              <a:rPr lang="ko-KR" altLang="en-US" sz="1200" dirty="0">
                <a:latin typeface="+mj-ea"/>
              </a:rPr>
              <a:t>문자열 입력</a:t>
            </a:r>
            <a:r>
              <a:rPr lang="en-US" altLang="ko-KR" sz="1200" dirty="0">
                <a:latin typeface="+mj-ea"/>
              </a:rPr>
              <a:t>,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   </a:t>
            </a:r>
            <a:r>
              <a:rPr lang="ko-KR" altLang="en-US" sz="1200" dirty="0">
                <a:latin typeface="+mj-ea"/>
              </a:rPr>
              <a:t>문자열이 </a:t>
            </a:r>
            <a:r>
              <a:rPr lang="ko-KR" altLang="en-US" sz="1200" u="sng" dirty="0">
                <a:latin typeface="+mj-ea"/>
              </a:rPr>
              <a:t>영문 </a:t>
            </a:r>
            <a:r>
              <a:rPr lang="en-US" altLang="ko-KR" sz="1200" u="sng" dirty="0">
                <a:latin typeface="+mj-ea"/>
              </a:rPr>
              <a:t>1</a:t>
            </a:r>
            <a:r>
              <a:rPr lang="ko-KR" altLang="en-US" sz="1200" u="sng" dirty="0">
                <a:latin typeface="+mj-ea"/>
              </a:rPr>
              <a:t>글자인지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체크</a:t>
            </a:r>
            <a:r>
              <a:rPr lang="en-US" altLang="ko-KR" sz="1200" dirty="0">
                <a:latin typeface="+mj-ea"/>
              </a:rPr>
              <a:t>, (</a:t>
            </a:r>
            <a:r>
              <a:rPr lang="en-US" altLang="ko-KR" sz="900" dirty="0" err="1">
                <a:latin typeface="Consolas" panose="020B0609020204030204" pitchFamily="49" charset="0"/>
              </a:rPr>
              <a:t>Character.isAlphabetic</a:t>
            </a:r>
            <a:r>
              <a:rPr lang="en-US" altLang="ko-KR" sz="900" dirty="0"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latin typeface="+mj-ea"/>
              </a:rPr>
              <a:t>)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   </a:t>
            </a:r>
            <a:r>
              <a:rPr lang="ko-KR" altLang="en-US" sz="1200" dirty="0">
                <a:latin typeface="+mj-ea"/>
              </a:rPr>
              <a:t>문자형 변수로 변환</a:t>
            </a:r>
            <a:r>
              <a:rPr lang="en-US" altLang="ko-KR" sz="1200" dirty="0">
                <a:latin typeface="+mj-ea"/>
              </a:rPr>
              <a:t>,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   </a:t>
            </a:r>
            <a:r>
              <a:rPr lang="ko-KR" altLang="en-US" sz="1200" dirty="0">
                <a:latin typeface="+mj-ea"/>
              </a:rPr>
              <a:t>대문자이면 소문자로 변환 </a:t>
            </a:r>
            <a:r>
              <a:rPr lang="en-US" altLang="ko-KR" sz="1200" dirty="0">
                <a:latin typeface="+mj-ea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Character.toLowerCase</a:t>
            </a:r>
            <a:r>
              <a:rPr lang="en-US" altLang="ko-KR" sz="900" dirty="0"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latin typeface="+mj-ea"/>
              </a:rPr>
              <a:t>)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&gt; </a:t>
            </a:r>
            <a:r>
              <a:rPr lang="en-US" altLang="ko-KR" sz="1200" dirty="0">
                <a:latin typeface="Consolas" panose="020B0609020204030204" pitchFamily="49" charset="0"/>
              </a:rPr>
              <a:t>check()</a:t>
            </a:r>
            <a:r>
              <a:rPr lang="en-US" altLang="ko-KR" sz="1200" dirty="0">
                <a:latin typeface="+mj-ea"/>
              </a:rPr>
              <a:t> :</a:t>
            </a:r>
            <a:r>
              <a:rPr lang="ko-KR" altLang="en-US" sz="1200" dirty="0">
                <a:latin typeface="+mj-ea"/>
              </a:rPr>
              <a:t> 입력된 글자가 </a:t>
            </a:r>
            <a:r>
              <a:rPr lang="ko-KR" altLang="en-US" sz="1200" dirty="0" err="1">
                <a:latin typeface="+mj-ea"/>
              </a:rPr>
              <a:t>제시어에</a:t>
            </a:r>
            <a:r>
              <a:rPr lang="ko-KR" altLang="en-US" sz="1200" dirty="0">
                <a:latin typeface="+mj-ea"/>
              </a:rPr>
              <a:t> 있는 글자이면 빈칸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     (</a:t>
            </a:r>
            <a:r>
              <a:rPr lang="en-US" altLang="ko-KR" sz="1200" dirty="0" err="1">
                <a:latin typeface="Consolas" panose="020B0609020204030204" pitchFamily="49" charset="0"/>
              </a:rPr>
              <a:t>isBlank</a:t>
            </a:r>
            <a:r>
              <a:rPr lang="en-US" altLang="ko-KR" sz="1200" dirty="0">
                <a:latin typeface="+mj-ea"/>
              </a:rPr>
              <a:t>)</a:t>
            </a:r>
            <a:r>
              <a:rPr lang="ko-KR" altLang="en-US" sz="1200" dirty="0">
                <a:latin typeface="+mj-ea"/>
              </a:rPr>
              <a:t>을 공개</a:t>
            </a:r>
            <a:endParaRPr lang="en-US" altLang="ko-KR" sz="12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200" dirty="0">
                <a:latin typeface="Consolas" panose="020B0609020204030204" pitchFamily="49" charset="0"/>
              </a:rPr>
              <a:t>Main</a:t>
            </a:r>
            <a:r>
              <a:rPr lang="ko-KR" altLang="en-US" sz="1200" dirty="0">
                <a:latin typeface="+mj-ea"/>
              </a:rPr>
              <a:t> 클래스 </a:t>
            </a:r>
            <a:r>
              <a:rPr lang="en-US" altLang="ko-KR" sz="1200" dirty="0">
                <a:latin typeface="+mj-ea"/>
              </a:rPr>
              <a:t>: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HangmanGame</a:t>
            </a:r>
            <a:r>
              <a:rPr lang="ko-KR" altLang="en-US" sz="1200" dirty="0">
                <a:latin typeface="+mj-ea"/>
              </a:rPr>
              <a:t>의 </a:t>
            </a:r>
            <a:r>
              <a:rPr lang="en-US" altLang="ko-KR" sz="1200" dirty="0">
                <a:latin typeface="Consolas" panose="020B0609020204030204" pitchFamily="49" charset="0"/>
              </a:rPr>
              <a:t>play()</a:t>
            </a:r>
            <a:r>
              <a:rPr lang="ko-KR" altLang="en-US" sz="1200" dirty="0">
                <a:latin typeface="+mj-ea"/>
              </a:rPr>
              <a:t>만 사용</a:t>
            </a:r>
            <a:endParaRPr lang="en-US" altLang="ko-KR" sz="12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317424" y="93480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실행화면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7186983" y="93480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실행화면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675" y="1408910"/>
            <a:ext cx="1304925" cy="402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962" y="1408910"/>
            <a:ext cx="1228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5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139</Words>
  <Application>Microsoft Office PowerPoint</Application>
  <PresentationFormat>화면 슬라이드 쇼(4:3)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Consolas</vt:lpstr>
      <vt:lpstr>Wingdings</vt:lpstr>
      <vt:lpstr>1_Office 테마</vt:lpstr>
      <vt:lpstr>12. String, StringBuffer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176</cp:revision>
  <dcterms:created xsi:type="dcterms:W3CDTF">2017-03-17T08:15:25Z</dcterms:created>
  <dcterms:modified xsi:type="dcterms:W3CDTF">2018-06-09T02:52:19Z</dcterms:modified>
</cp:coreProperties>
</file>