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79" r:id="rId2"/>
    <p:sldId id="282" r:id="rId3"/>
    <p:sldId id="283" r:id="rId4"/>
    <p:sldId id="284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A25DDA-3132-4655-9DDB-0895D364BE0C}" v="1515" dt="2018-06-06T04:58:04.936"/>
    <p1510:client id="{FB0F6C9A-C977-451A-9714-F8B1E83BE1D4}" v="1134" dt="2018-06-06T12:25:14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8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대환" userId="7982e91c8e7de9a7" providerId="LiveId" clId="{A3FB191D-72BB-4333-8D1D-2A8629C5E565}"/>
    <pc:docChg chg="undo custSel addSld modSld">
      <pc:chgData name="박 대환" userId="7982e91c8e7de9a7" providerId="LiveId" clId="{A3FB191D-72BB-4333-8D1D-2A8629C5E565}" dt="2018-05-11T19:11:42.040" v="4816" actId="1076"/>
      <pc:docMkLst>
        <pc:docMk/>
      </pc:docMkLst>
    </pc:docChg>
  </pc:docChgLst>
  <pc:docChgLst>
    <pc:chgData name="박 대환" userId="7982e91c8e7de9a7" providerId="LiveId" clId="{D1A25DDA-3132-4655-9DDB-0895D364BE0C}"/>
    <pc:docChg chg="undo custSel addSld delSld modSld">
      <pc:chgData name="박 대환" userId="7982e91c8e7de9a7" providerId="LiveId" clId="{D1A25DDA-3132-4655-9DDB-0895D364BE0C}" dt="2018-06-06T04:58:04.936" v="1513"/>
      <pc:docMkLst>
        <pc:docMk/>
      </pc:docMkLst>
      <pc:sldChg chg="del">
        <pc:chgData name="박 대환" userId="7982e91c8e7de9a7" providerId="LiveId" clId="{D1A25DDA-3132-4655-9DDB-0895D364BE0C}" dt="2018-06-06T02:24:32.214" v="460" actId="2696"/>
        <pc:sldMkLst>
          <pc:docMk/>
          <pc:sldMk cId="3547578668" sldId="281"/>
        </pc:sldMkLst>
      </pc:sldChg>
      <pc:sldChg chg="modSp">
        <pc:chgData name="박 대환" userId="7982e91c8e7de9a7" providerId="LiveId" clId="{D1A25DDA-3132-4655-9DDB-0895D364BE0C}" dt="2018-06-06T04:58:04.936" v="1513"/>
        <pc:sldMkLst>
          <pc:docMk/>
          <pc:sldMk cId="2801099609" sldId="282"/>
        </pc:sldMkLst>
        <pc:spChg chg="mod">
          <ac:chgData name="박 대환" userId="7982e91c8e7de9a7" providerId="LiveId" clId="{D1A25DDA-3132-4655-9DDB-0895D364BE0C}" dt="2018-06-06T04:58:04.936" v="1513"/>
          <ac:spMkLst>
            <pc:docMk/>
            <pc:sldMk cId="2801099609" sldId="282"/>
            <ac:spMk id="6" creationId="{00000000-0000-0000-0000-000000000000}"/>
          </ac:spMkLst>
        </pc:spChg>
      </pc:sldChg>
      <pc:sldChg chg="addSp delSp modSp add">
        <pc:chgData name="박 대환" userId="7982e91c8e7de9a7" providerId="LiveId" clId="{D1A25DDA-3132-4655-9DDB-0895D364BE0C}" dt="2018-06-06T02:36:21.329" v="462" actId="20577"/>
        <pc:sldMkLst>
          <pc:docMk/>
          <pc:sldMk cId="2988242219" sldId="283"/>
        </pc:sldMkLst>
        <pc:spChg chg="mod">
          <ac:chgData name="박 대환" userId="7982e91c8e7de9a7" providerId="LiveId" clId="{D1A25DDA-3132-4655-9DDB-0895D364BE0C}" dt="2018-06-06T02:23:19.986" v="459" actId="20577"/>
          <ac:spMkLst>
            <pc:docMk/>
            <pc:sldMk cId="2988242219" sldId="283"/>
            <ac:spMk id="3" creationId="{00000000-0000-0000-0000-000000000000}"/>
          </ac:spMkLst>
        </pc:spChg>
        <pc:spChg chg="mod">
          <ac:chgData name="박 대환" userId="7982e91c8e7de9a7" providerId="LiveId" clId="{D1A25DDA-3132-4655-9DDB-0895D364BE0C}" dt="2018-06-06T02:22:47.254" v="341" actId="20577"/>
          <ac:spMkLst>
            <pc:docMk/>
            <pc:sldMk cId="2988242219" sldId="283"/>
            <ac:spMk id="6" creationId="{00000000-0000-0000-0000-000000000000}"/>
          </ac:spMkLst>
        </pc:spChg>
        <pc:spChg chg="mod">
          <ac:chgData name="박 대환" userId="7982e91c8e7de9a7" providerId="LiveId" clId="{D1A25DDA-3132-4655-9DDB-0895D364BE0C}" dt="2018-06-06T02:36:21.329" v="462" actId="20577"/>
          <ac:spMkLst>
            <pc:docMk/>
            <pc:sldMk cId="2988242219" sldId="283"/>
            <ac:spMk id="7" creationId="{00000000-0000-0000-0000-000000000000}"/>
          </ac:spMkLst>
        </pc:spChg>
        <pc:picChg chg="del">
          <ac:chgData name="박 대환" userId="7982e91c8e7de9a7" providerId="LiveId" clId="{D1A25DDA-3132-4655-9DDB-0895D364BE0C}" dt="2018-06-06T02:01:44.754" v="76" actId="478"/>
          <ac:picMkLst>
            <pc:docMk/>
            <pc:sldMk cId="2988242219" sldId="283"/>
            <ac:picMk id="2" creationId="{00000000-0000-0000-0000-000000000000}"/>
          </ac:picMkLst>
        </pc:picChg>
        <pc:picChg chg="add mod">
          <ac:chgData name="박 대환" userId="7982e91c8e7de9a7" providerId="LiveId" clId="{D1A25DDA-3132-4655-9DDB-0895D364BE0C}" dt="2018-06-06T02:22:37.357" v="340" actId="1076"/>
          <ac:picMkLst>
            <pc:docMk/>
            <pc:sldMk cId="2988242219" sldId="283"/>
            <ac:picMk id="4" creationId="{5E348464-BD1C-4150-8FFF-D37CDCA63C75}"/>
          </ac:picMkLst>
        </pc:picChg>
        <pc:picChg chg="del">
          <ac:chgData name="박 대환" userId="7982e91c8e7de9a7" providerId="LiveId" clId="{D1A25DDA-3132-4655-9DDB-0895D364BE0C}" dt="2018-06-06T02:01:45.222" v="77" actId="478"/>
          <ac:picMkLst>
            <pc:docMk/>
            <pc:sldMk cId="2988242219" sldId="283"/>
            <ac:picMk id="8" creationId="{00000000-0000-0000-0000-000000000000}"/>
          </ac:picMkLst>
        </pc:picChg>
      </pc:sldChg>
      <pc:sldChg chg="addSp delSp modSp add">
        <pc:chgData name="박 대환" userId="7982e91c8e7de9a7" providerId="LiveId" clId="{D1A25DDA-3132-4655-9DDB-0895D364BE0C}" dt="2018-06-06T04:54:22.575" v="1480" actId="1076"/>
        <pc:sldMkLst>
          <pc:docMk/>
          <pc:sldMk cId="26434228" sldId="284"/>
        </pc:sldMkLst>
        <pc:spChg chg="mod">
          <ac:chgData name="박 대환" userId="7982e91c8e7de9a7" providerId="LiveId" clId="{D1A25DDA-3132-4655-9DDB-0895D364BE0C}" dt="2018-06-06T04:16:03.994" v="487" actId="1076"/>
          <ac:spMkLst>
            <pc:docMk/>
            <pc:sldMk cId="26434228" sldId="284"/>
            <ac:spMk id="3" creationId="{00000000-0000-0000-0000-000000000000}"/>
          </ac:spMkLst>
        </pc:spChg>
        <pc:spChg chg="mod">
          <ac:chgData name="박 대환" userId="7982e91c8e7de9a7" providerId="LiveId" clId="{D1A25DDA-3132-4655-9DDB-0895D364BE0C}" dt="2018-06-06T04:54:04.286" v="1479" actId="1076"/>
          <ac:spMkLst>
            <pc:docMk/>
            <pc:sldMk cId="26434228" sldId="284"/>
            <ac:spMk id="5" creationId="{00000000-0000-0000-0000-000000000000}"/>
          </ac:spMkLst>
        </pc:spChg>
        <pc:spChg chg="mod">
          <ac:chgData name="박 대환" userId="7982e91c8e7de9a7" providerId="LiveId" clId="{D1A25DDA-3132-4655-9DDB-0895D364BE0C}" dt="2018-06-06T04:54:04.286" v="1479" actId="1076"/>
          <ac:spMkLst>
            <pc:docMk/>
            <pc:sldMk cId="26434228" sldId="284"/>
            <ac:spMk id="6" creationId="{00000000-0000-0000-0000-000000000000}"/>
          </ac:spMkLst>
        </pc:spChg>
        <pc:spChg chg="mod">
          <ac:chgData name="박 대환" userId="7982e91c8e7de9a7" providerId="LiveId" clId="{D1A25DDA-3132-4655-9DDB-0895D364BE0C}" dt="2018-06-06T02:36:24.229" v="463" actId="20577"/>
          <ac:spMkLst>
            <pc:docMk/>
            <pc:sldMk cId="26434228" sldId="284"/>
            <ac:spMk id="7" creationId="{00000000-0000-0000-0000-000000000000}"/>
          </ac:spMkLst>
        </pc:spChg>
        <pc:spChg chg="add mod">
          <ac:chgData name="박 대환" userId="7982e91c8e7de9a7" providerId="LiveId" clId="{D1A25DDA-3132-4655-9DDB-0895D364BE0C}" dt="2018-06-06T04:54:04.286" v="1479" actId="1076"/>
          <ac:spMkLst>
            <pc:docMk/>
            <pc:sldMk cId="26434228" sldId="284"/>
            <ac:spMk id="9" creationId="{BD257771-A677-4C89-9FB5-5B84E7AF3122}"/>
          </ac:spMkLst>
        </pc:spChg>
        <pc:spChg chg="add mod">
          <ac:chgData name="박 대환" userId="7982e91c8e7de9a7" providerId="LiveId" clId="{D1A25DDA-3132-4655-9DDB-0895D364BE0C}" dt="2018-06-06T04:54:04.286" v="1479" actId="1076"/>
          <ac:spMkLst>
            <pc:docMk/>
            <pc:sldMk cId="26434228" sldId="284"/>
            <ac:spMk id="14" creationId="{DEB0F914-244B-4460-AEF9-FAD8E97D7AC9}"/>
          </ac:spMkLst>
        </pc:spChg>
        <pc:spChg chg="mod">
          <ac:chgData name="박 대환" userId="7982e91c8e7de9a7" providerId="LiveId" clId="{D1A25DDA-3132-4655-9DDB-0895D364BE0C}" dt="2018-06-06T04:54:04.286" v="1479" actId="1076"/>
          <ac:spMkLst>
            <pc:docMk/>
            <pc:sldMk cId="26434228" sldId="284"/>
            <ac:spMk id="17" creationId="{C247C32B-CCE2-4B07-96D7-D271CF111518}"/>
          </ac:spMkLst>
        </pc:spChg>
        <pc:picChg chg="add mod ord">
          <ac:chgData name="박 대환" userId="7982e91c8e7de9a7" providerId="LiveId" clId="{D1A25DDA-3132-4655-9DDB-0895D364BE0C}" dt="2018-06-06T04:54:04.286" v="1479" actId="1076"/>
          <ac:picMkLst>
            <pc:docMk/>
            <pc:sldMk cId="26434228" sldId="284"/>
            <ac:picMk id="2" creationId="{635A6E06-DA6A-4ADA-81B2-9782C50E81CE}"/>
          </ac:picMkLst>
        </pc:picChg>
        <pc:picChg chg="del">
          <ac:chgData name="박 대환" userId="7982e91c8e7de9a7" providerId="LiveId" clId="{D1A25DDA-3132-4655-9DDB-0895D364BE0C}" dt="2018-06-06T02:36:39.006" v="472" actId="478"/>
          <ac:picMkLst>
            <pc:docMk/>
            <pc:sldMk cId="26434228" sldId="284"/>
            <ac:picMk id="4" creationId="{5E348464-BD1C-4150-8FFF-D37CDCA63C75}"/>
          </ac:picMkLst>
        </pc:picChg>
        <pc:picChg chg="add del mod">
          <ac:chgData name="박 대환" userId="7982e91c8e7de9a7" providerId="LiveId" clId="{D1A25DDA-3132-4655-9DDB-0895D364BE0C}" dt="2018-06-06T04:53:23.902" v="1473" actId="478"/>
          <ac:picMkLst>
            <pc:docMk/>
            <pc:sldMk cId="26434228" sldId="284"/>
            <ac:picMk id="8" creationId="{B4F25F48-94F1-47FB-8F49-BC2845AD4014}"/>
          </ac:picMkLst>
        </pc:picChg>
        <pc:picChg chg="add del mod">
          <ac:chgData name="박 대환" userId="7982e91c8e7de9a7" providerId="LiveId" clId="{D1A25DDA-3132-4655-9DDB-0895D364BE0C}" dt="2018-06-06T04:51:00.018" v="1457" actId="478"/>
          <ac:picMkLst>
            <pc:docMk/>
            <pc:sldMk cId="26434228" sldId="284"/>
            <ac:picMk id="10" creationId="{DAB9EA4E-F860-4F73-8DAA-54DBA3BFA887}"/>
          </ac:picMkLst>
        </pc:picChg>
        <pc:picChg chg="add mod">
          <ac:chgData name="박 대환" userId="7982e91c8e7de9a7" providerId="LiveId" clId="{D1A25DDA-3132-4655-9DDB-0895D364BE0C}" dt="2018-06-06T04:54:04.286" v="1479" actId="1076"/>
          <ac:picMkLst>
            <pc:docMk/>
            <pc:sldMk cId="26434228" sldId="284"/>
            <ac:picMk id="11" creationId="{BE4C1C4B-FAF7-43F2-81DD-CF903EBA03D2}"/>
          </ac:picMkLst>
        </pc:picChg>
        <pc:picChg chg="add mod">
          <ac:chgData name="박 대환" userId="7982e91c8e7de9a7" providerId="LiveId" clId="{D1A25DDA-3132-4655-9DDB-0895D364BE0C}" dt="2018-06-06T04:54:04.286" v="1479" actId="1076"/>
          <ac:picMkLst>
            <pc:docMk/>
            <pc:sldMk cId="26434228" sldId="284"/>
            <ac:picMk id="12" creationId="{EA0430EF-F0EA-4B96-97D7-7A1C63319E32}"/>
          </ac:picMkLst>
        </pc:picChg>
        <pc:picChg chg="add del">
          <ac:chgData name="박 대환" userId="7982e91c8e7de9a7" providerId="LiveId" clId="{D1A25DDA-3132-4655-9DDB-0895D364BE0C}" dt="2018-06-06T04:53:25.377" v="1475" actId="1076"/>
          <ac:picMkLst>
            <pc:docMk/>
            <pc:sldMk cId="26434228" sldId="284"/>
            <ac:picMk id="13" creationId="{574FA80A-15BA-4512-856C-95AB2B24D540}"/>
          </ac:picMkLst>
        </pc:picChg>
        <pc:picChg chg="add mod">
          <ac:chgData name="박 대환" userId="7982e91c8e7de9a7" providerId="LiveId" clId="{D1A25DDA-3132-4655-9DDB-0895D364BE0C}" dt="2018-06-06T04:54:22.575" v="1480" actId="1076"/>
          <ac:picMkLst>
            <pc:docMk/>
            <pc:sldMk cId="26434228" sldId="284"/>
            <ac:picMk id="15" creationId="{F993920C-F509-497C-AD0C-2241FFBDF1F6}"/>
          </ac:picMkLst>
        </pc:picChg>
      </pc:sldChg>
    </pc:docChg>
  </pc:docChgLst>
  <pc:docChgLst>
    <pc:chgData name="박 대환" userId="7982e91c8e7de9a7" providerId="LiveId" clId="{C7CBFCC8-8DC6-4DB8-B904-6B033B4C421B}"/>
    <pc:docChg chg="custSel addSld modSld sldOrd">
      <pc:chgData name="박 대환" userId="7982e91c8e7de9a7" providerId="LiveId" clId="{C7CBFCC8-8DC6-4DB8-B904-6B033B4C421B}" dt="2018-05-01T15:55:21.296" v="614"/>
      <pc:docMkLst>
        <pc:docMk/>
      </pc:docMkLst>
    </pc:docChg>
  </pc:docChgLst>
  <pc:docChgLst>
    <pc:chgData name="박 대환" userId="7982e91c8e7de9a7" providerId="LiveId" clId="{15CD208C-8BF3-4956-8623-779E8B0E6DCC}"/>
    <pc:docChg chg="undo custSel addSld delSld modSld sldOrd">
      <pc:chgData name="박 대환" userId="7982e91c8e7de9a7" providerId="LiveId" clId="{15CD208C-8BF3-4956-8623-779E8B0E6DCC}" dt="2018-04-24T23:20:52.960" v="4039" actId="20577"/>
      <pc:docMkLst>
        <pc:docMk/>
      </pc:docMkLst>
      <pc:sldChg chg="add">
        <pc:chgData name="박 대환" userId="7982e91c8e7de9a7" providerId="LiveId" clId="{15CD208C-8BF3-4956-8623-779E8B0E6DCC}" dt="2018-04-24T15:06:11.233" v="1" actId="20577"/>
        <pc:sldMkLst>
          <pc:docMk/>
          <pc:sldMk cId="4236897173" sldId="279"/>
        </pc:sldMkLst>
      </pc:sldChg>
    </pc:docChg>
  </pc:docChgLst>
  <pc:docChgLst>
    <pc:chgData name="박 대환" userId="7982e91c8e7de9a7" providerId="LiveId" clId="{6011D74F-17D9-4305-A059-859BE768E2B6}"/>
    <pc:docChg chg="undo custSel addSld delSld modSld sldOrd">
      <pc:chgData name="박 대환" userId="7982e91c8e7de9a7" providerId="LiveId" clId="{6011D74F-17D9-4305-A059-859BE768E2B6}" dt="2018-05-29T02:05:05.868" v="447" actId="2696"/>
      <pc:docMkLst>
        <pc:docMk/>
      </pc:docMkLst>
    </pc:docChg>
  </pc:docChgLst>
  <pc:docChgLst>
    <pc:chgData name="박 대환" userId="7982e91c8e7de9a7" providerId="LiveId" clId="{E4D177E8-AD4C-4019-8196-1C3ECA31E6F3}"/>
    <pc:docChg chg="undo custSel addSld delSld modSld">
      <pc:chgData name="박 대환" userId="7982e91c8e7de9a7" providerId="LiveId" clId="{E4D177E8-AD4C-4019-8196-1C3ECA31E6F3}" dt="2018-05-30T16:24:16.464" v="2032" actId="20577"/>
      <pc:docMkLst>
        <pc:docMk/>
      </pc:docMkLst>
      <pc:sldChg chg="modSp">
        <pc:chgData name="박 대환" userId="7982e91c8e7de9a7" providerId="LiveId" clId="{E4D177E8-AD4C-4019-8196-1C3ECA31E6F3}" dt="2018-05-30T13:45:15.472" v="62" actId="20577"/>
        <pc:sldMkLst>
          <pc:docMk/>
          <pc:sldMk cId="4236897173" sldId="279"/>
        </pc:sldMkLst>
        <pc:spChg chg="mod">
          <ac:chgData name="박 대환" userId="7982e91c8e7de9a7" providerId="LiveId" clId="{E4D177E8-AD4C-4019-8196-1C3ECA31E6F3}" dt="2018-05-30T13:45:15.472" v="62" actId="20577"/>
          <ac:spMkLst>
            <pc:docMk/>
            <pc:sldMk cId="4236897173" sldId="279"/>
            <ac:spMk id="9218" creationId="{00000000-0000-0000-0000-000000000000}"/>
          </ac:spMkLst>
        </pc:spChg>
      </pc:sldChg>
    </pc:docChg>
  </pc:docChgLst>
  <pc:docChgLst>
    <pc:chgData name="박 대환" userId="7982e91c8e7de9a7" providerId="LiveId" clId="{FB0F6C9A-C977-451A-9714-F8B1E83BE1D4}"/>
    <pc:docChg chg="undo custSel addSld delSld modSld">
      <pc:chgData name="박 대환" userId="7982e91c8e7de9a7" providerId="LiveId" clId="{FB0F6C9A-C977-451A-9714-F8B1E83BE1D4}" dt="2018-06-06T12:25:14.026" v="1132" actId="20577"/>
      <pc:docMkLst>
        <pc:docMk/>
      </pc:docMkLst>
      <pc:sldChg chg="modSp">
        <pc:chgData name="박 대환" userId="7982e91c8e7de9a7" providerId="LiveId" clId="{FB0F6C9A-C977-451A-9714-F8B1E83BE1D4}" dt="2018-06-06T06:50:08.583" v="39" actId="20577"/>
        <pc:sldMkLst>
          <pc:docMk/>
          <pc:sldMk cId="4236897173" sldId="279"/>
        </pc:sldMkLst>
        <pc:spChg chg="mod">
          <ac:chgData name="박 대환" userId="7982e91c8e7de9a7" providerId="LiveId" clId="{FB0F6C9A-C977-451A-9714-F8B1E83BE1D4}" dt="2018-06-06T06:50:08.583" v="39" actId="20577"/>
          <ac:spMkLst>
            <pc:docMk/>
            <pc:sldMk cId="4236897173" sldId="279"/>
            <ac:spMk id="9218" creationId="{00000000-0000-0000-0000-000000000000}"/>
          </ac:spMkLst>
        </pc:spChg>
      </pc:sldChg>
      <pc:sldChg chg="addSp delSp modSp">
        <pc:chgData name="박 대환" userId="7982e91c8e7de9a7" providerId="LiveId" clId="{FB0F6C9A-C977-451A-9714-F8B1E83BE1D4}" dt="2018-06-06T07:24:28.025" v="209" actId="14100"/>
        <pc:sldMkLst>
          <pc:docMk/>
          <pc:sldMk cId="2801099609" sldId="282"/>
        </pc:sldMkLst>
        <pc:spChg chg="mod">
          <ac:chgData name="박 대환" userId="7982e91c8e7de9a7" providerId="LiveId" clId="{FB0F6C9A-C977-451A-9714-F8B1E83BE1D4}" dt="2018-06-06T07:20:46.471" v="95"/>
          <ac:spMkLst>
            <pc:docMk/>
            <pc:sldMk cId="2801099609" sldId="282"/>
            <ac:spMk id="3" creationId="{00000000-0000-0000-0000-000000000000}"/>
          </ac:spMkLst>
        </pc:spChg>
        <pc:spChg chg="mod">
          <ac:chgData name="박 대환" userId="7982e91c8e7de9a7" providerId="LiveId" clId="{FB0F6C9A-C977-451A-9714-F8B1E83BE1D4}" dt="2018-06-06T07:24:24.992" v="208" actId="1076"/>
          <ac:spMkLst>
            <pc:docMk/>
            <pc:sldMk cId="2801099609" sldId="282"/>
            <ac:spMk id="5" creationId="{00000000-0000-0000-0000-000000000000}"/>
          </ac:spMkLst>
        </pc:spChg>
        <pc:spChg chg="mod">
          <ac:chgData name="박 대환" userId="7982e91c8e7de9a7" providerId="LiveId" clId="{FB0F6C9A-C977-451A-9714-F8B1E83BE1D4}" dt="2018-06-06T07:24:28.025" v="209" actId="14100"/>
          <ac:spMkLst>
            <pc:docMk/>
            <pc:sldMk cId="2801099609" sldId="282"/>
            <ac:spMk id="6" creationId="{00000000-0000-0000-0000-000000000000}"/>
          </ac:spMkLst>
        </pc:spChg>
        <pc:spChg chg="mod">
          <ac:chgData name="박 대환" userId="7982e91c8e7de9a7" providerId="LiveId" clId="{FB0F6C9A-C977-451A-9714-F8B1E83BE1D4}" dt="2018-06-06T07:24:24.992" v="208" actId="1076"/>
          <ac:spMkLst>
            <pc:docMk/>
            <pc:sldMk cId="2801099609" sldId="282"/>
            <ac:spMk id="17" creationId="{C247C32B-CCE2-4B07-96D7-D271CF111518}"/>
          </ac:spMkLst>
        </pc:spChg>
        <pc:picChg chg="del">
          <ac:chgData name="박 대환" userId="7982e91c8e7de9a7" providerId="LiveId" clId="{FB0F6C9A-C977-451A-9714-F8B1E83BE1D4}" dt="2018-06-06T06:50:23.772" v="44" actId="478"/>
          <ac:picMkLst>
            <pc:docMk/>
            <pc:sldMk cId="2801099609" sldId="282"/>
            <ac:picMk id="2" creationId="{00000000-0000-0000-0000-000000000000}"/>
          </ac:picMkLst>
        </pc:picChg>
        <pc:picChg chg="del">
          <ac:chgData name="박 대환" userId="7982e91c8e7de9a7" providerId="LiveId" clId="{FB0F6C9A-C977-451A-9714-F8B1E83BE1D4}" dt="2018-06-06T06:50:24.129" v="45" actId="478"/>
          <ac:picMkLst>
            <pc:docMk/>
            <pc:sldMk cId="2801099609" sldId="282"/>
            <ac:picMk id="8" creationId="{00000000-0000-0000-0000-000000000000}"/>
          </ac:picMkLst>
        </pc:picChg>
        <pc:picChg chg="add mod">
          <ac:chgData name="박 대환" userId="7982e91c8e7de9a7" providerId="LiveId" clId="{FB0F6C9A-C977-451A-9714-F8B1E83BE1D4}" dt="2018-06-06T07:24:24.992" v="208" actId="1076"/>
          <ac:picMkLst>
            <pc:docMk/>
            <pc:sldMk cId="2801099609" sldId="282"/>
            <ac:picMk id="9" creationId="{9148B5A6-4EC8-421A-BA9C-1899B9AB5D8E}"/>
          </ac:picMkLst>
        </pc:picChg>
      </pc:sldChg>
      <pc:sldChg chg="modSp add">
        <pc:chgData name="박 대환" userId="7982e91c8e7de9a7" providerId="LiveId" clId="{FB0F6C9A-C977-451A-9714-F8B1E83BE1D4}" dt="2018-06-06T12:25:14.026" v="1132" actId="20577"/>
        <pc:sldMkLst>
          <pc:docMk/>
          <pc:sldMk cId="2770047610" sldId="283"/>
        </pc:sldMkLst>
        <pc:spChg chg="mod">
          <ac:chgData name="박 대환" userId="7982e91c8e7de9a7" providerId="LiveId" clId="{FB0F6C9A-C977-451A-9714-F8B1E83BE1D4}" dt="2018-06-06T12:25:14.026" v="1132" actId="20577"/>
          <ac:spMkLst>
            <pc:docMk/>
            <pc:sldMk cId="2770047610" sldId="283"/>
            <ac:spMk id="3" creationId="{00000000-0000-0000-0000-000000000000}"/>
          </ac:spMkLst>
        </pc:spChg>
        <pc:spChg chg="mod">
          <ac:chgData name="박 대환" userId="7982e91c8e7de9a7" providerId="LiveId" clId="{FB0F6C9A-C977-451A-9714-F8B1E83BE1D4}" dt="2018-06-06T06:50:37.695" v="50" actId="20577"/>
          <ac:spMkLst>
            <pc:docMk/>
            <pc:sldMk cId="2770047610" sldId="283"/>
            <ac:spMk id="7" creationId="{00000000-0000-0000-0000-000000000000}"/>
          </ac:spMkLst>
        </pc:spChg>
      </pc:sldChg>
      <pc:sldChg chg="del">
        <pc:chgData name="박 대환" userId="7982e91c8e7de9a7" providerId="LiveId" clId="{FB0F6C9A-C977-451A-9714-F8B1E83BE1D4}" dt="2018-06-06T06:50:28.109" v="46" actId="2696"/>
        <pc:sldMkLst>
          <pc:docMk/>
          <pc:sldMk cId="2988242219" sldId="283"/>
        </pc:sldMkLst>
      </pc:sldChg>
      <pc:sldChg chg="del">
        <pc:chgData name="박 대환" userId="7982e91c8e7de9a7" providerId="LiveId" clId="{FB0F6C9A-C977-451A-9714-F8B1E83BE1D4}" dt="2018-06-06T06:50:29.709" v="47" actId="2696"/>
        <pc:sldMkLst>
          <pc:docMk/>
          <pc:sldMk cId="26434228" sldId="284"/>
        </pc:sldMkLst>
      </pc:sldChg>
      <pc:sldChg chg="addSp delSp modSp add">
        <pc:chgData name="박 대환" userId="7982e91c8e7de9a7" providerId="LiveId" clId="{FB0F6C9A-C977-451A-9714-F8B1E83BE1D4}" dt="2018-06-06T12:20:16.871" v="1104" actId="1076"/>
        <pc:sldMkLst>
          <pc:docMk/>
          <pc:sldMk cId="3550525591" sldId="284"/>
        </pc:sldMkLst>
        <pc:spChg chg="mod">
          <ac:chgData name="박 대환" userId="7982e91c8e7de9a7" providerId="LiveId" clId="{FB0F6C9A-C977-451A-9714-F8B1E83BE1D4}" dt="2018-06-06T07:25:35.893" v="233" actId="20577"/>
          <ac:spMkLst>
            <pc:docMk/>
            <pc:sldMk cId="3550525591" sldId="284"/>
            <ac:spMk id="3" creationId="{00000000-0000-0000-0000-000000000000}"/>
          </ac:spMkLst>
        </pc:spChg>
        <pc:spChg chg="mod">
          <ac:chgData name="박 대환" userId="7982e91c8e7de9a7" providerId="LiveId" clId="{FB0F6C9A-C977-451A-9714-F8B1E83BE1D4}" dt="2018-06-06T12:20:11.989" v="1103" actId="1076"/>
          <ac:spMkLst>
            <pc:docMk/>
            <pc:sldMk cId="3550525591" sldId="284"/>
            <ac:spMk id="5" creationId="{00000000-0000-0000-0000-000000000000}"/>
          </ac:spMkLst>
        </pc:spChg>
        <pc:spChg chg="mod">
          <ac:chgData name="박 대환" userId="7982e91c8e7de9a7" providerId="LiveId" clId="{FB0F6C9A-C977-451A-9714-F8B1E83BE1D4}" dt="2018-06-06T12:20:11.989" v="1103" actId="1076"/>
          <ac:spMkLst>
            <pc:docMk/>
            <pc:sldMk cId="3550525591" sldId="284"/>
            <ac:spMk id="6" creationId="{00000000-0000-0000-0000-000000000000}"/>
          </ac:spMkLst>
        </pc:spChg>
        <pc:spChg chg="mod">
          <ac:chgData name="박 대환" userId="7982e91c8e7de9a7" providerId="LiveId" clId="{FB0F6C9A-C977-451A-9714-F8B1E83BE1D4}" dt="2018-06-06T06:50:41.019" v="51" actId="20577"/>
          <ac:spMkLst>
            <pc:docMk/>
            <pc:sldMk cId="3550525591" sldId="284"/>
            <ac:spMk id="7" creationId="{00000000-0000-0000-0000-000000000000}"/>
          </ac:spMkLst>
        </pc:spChg>
        <pc:spChg chg="mod">
          <ac:chgData name="박 대환" userId="7982e91c8e7de9a7" providerId="LiveId" clId="{FB0F6C9A-C977-451A-9714-F8B1E83BE1D4}" dt="2018-06-06T12:20:16.871" v="1104" actId="1076"/>
          <ac:spMkLst>
            <pc:docMk/>
            <pc:sldMk cId="3550525591" sldId="284"/>
            <ac:spMk id="17" creationId="{C247C32B-CCE2-4B07-96D7-D271CF111518}"/>
          </ac:spMkLst>
        </pc:spChg>
        <pc:picChg chg="add del mod">
          <ac:chgData name="박 대환" userId="7982e91c8e7de9a7" providerId="LiveId" clId="{FB0F6C9A-C977-451A-9714-F8B1E83BE1D4}" dt="2018-06-06T11:58:39.186" v="710" actId="478"/>
          <ac:picMkLst>
            <pc:docMk/>
            <pc:sldMk cId="3550525591" sldId="284"/>
            <ac:picMk id="2" creationId="{4AC00B88-D4EA-4302-81E6-1B5BDEE50820}"/>
          </ac:picMkLst>
        </pc:picChg>
        <pc:picChg chg="add del mod">
          <ac:chgData name="박 대환" userId="7982e91c8e7de9a7" providerId="LiveId" clId="{FB0F6C9A-C977-451A-9714-F8B1E83BE1D4}" dt="2018-06-06T12:04:13.433" v="720" actId="478"/>
          <ac:picMkLst>
            <pc:docMk/>
            <pc:sldMk cId="3550525591" sldId="284"/>
            <ac:picMk id="4" creationId="{249196A6-E0B1-430E-B5B3-3036CA6202E7}"/>
          </ac:picMkLst>
        </pc:picChg>
        <pc:picChg chg="add del mod modCrop">
          <ac:chgData name="박 대환" userId="7982e91c8e7de9a7" providerId="LiveId" clId="{FB0F6C9A-C977-451A-9714-F8B1E83BE1D4}" dt="2018-06-06T12:07:24.230" v="729" actId="478"/>
          <ac:picMkLst>
            <pc:docMk/>
            <pc:sldMk cId="3550525591" sldId="284"/>
            <ac:picMk id="8" creationId="{CE34C58E-2356-41EA-B764-39F6D05A9ABD}"/>
          </ac:picMkLst>
        </pc:picChg>
        <pc:picChg chg="add mod ord">
          <ac:chgData name="박 대환" userId="7982e91c8e7de9a7" providerId="LiveId" clId="{FB0F6C9A-C977-451A-9714-F8B1E83BE1D4}" dt="2018-06-06T12:20:11.989" v="1103" actId="1076"/>
          <ac:picMkLst>
            <pc:docMk/>
            <pc:sldMk cId="3550525591" sldId="284"/>
            <ac:picMk id="9" creationId="{99ABB4E0-927D-4A06-AAD3-9E4A6D7173D3}"/>
          </ac:picMkLst>
        </pc:picChg>
        <pc:picChg chg="add del mod modCrop">
          <ac:chgData name="박 대환" userId="7982e91c8e7de9a7" providerId="LiveId" clId="{FB0F6C9A-C977-451A-9714-F8B1E83BE1D4}" dt="2018-06-06T12:07:24.597" v="730" actId="478"/>
          <ac:picMkLst>
            <pc:docMk/>
            <pc:sldMk cId="3550525591" sldId="284"/>
            <ac:picMk id="10" creationId="{BF3B084A-6B90-4171-8158-C294E37814CF}"/>
          </ac:picMkLst>
        </pc:picChg>
        <pc:picChg chg="add del mod">
          <ac:chgData name="박 대환" userId="7982e91c8e7de9a7" providerId="LiveId" clId="{FB0F6C9A-C977-451A-9714-F8B1E83BE1D4}" dt="2018-06-06T12:10:15.083" v="766" actId="478"/>
          <ac:picMkLst>
            <pc:docMk/>
            <pc:sldMk cId="3550525591" sldId="284"/>
            <ac:picMk id="11" creationId="{1B70A06D-F031-4A1D-8B33-23BBD5AA5FC4}"/>
          </ac:picMkLst>
        </pc:picChg>
        <pc:picChg chg="add mod modCrop">
          <ac:chgData name="박 대환" userId="7982e91c8e7de9a7" providerId="LiveId" clId="{FB0F6C9A-C977-451A-9714-F8B1E83BE1D4}" dt="2018-06-06T12:20:16.871" v="1104" actId="1076"/>
          <ac:picMkLst>
            <pc:docMk/>
            <pc:sldMk cId="3550525591" sldId="284"/>
            <ac:picMk id="12" creationId="{6420CC85-5610-4F29-A71B-82BF8C892785}"/>
          </ac:picMkLst>
        </pc:picChg>
        <pc:picChg chg="add mod modCrop">
          <ac:chgData name="박 대환" userId="7982e91c8e7de9a7" providerId="LiveId" clId="{FB0F6C9A-C977-451A-9714-F8B1E83BE1D4}" dt="2018-06-06T12:20:16.871" v="1104" actId="1076"/>
          <ac:picMkLst>
            <pc:docMk/>
            <pc:sldMk cId="3550525591" sldId="284"/>
            <ac:picMk id="13" creationId="{1789BFD9-0605-4B19-8BFC-B47B0E8D376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81518-2659-4614-896D-5047C6A7BCD9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D8707-E227-468A-B382-87007E8DB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22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2117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355" y="1066800"/>
            <a:ext cx="8510954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700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18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080" indent="-342891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135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48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93169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6532685" y="4246687"/>
            <a:ext cx="228600" cy="4994031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81639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447800" y="1371600"/>
            <a:ext cx="6248400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12. String, </a:t>
            </a:r>
            <a:r>
              <a:rPr lang="en-US" altLang="ko-KR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StringBuffer</a:t>
            </a:r>
            <a:endParaRPr lang="ko-KR" alt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8203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28800" y="2665298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423689717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>
          <a:xfrm>
            <a:off x="1297662" y="152400"/>
            <a:ext cx="7729107" cy="416440"/>
          </a:xfrm>
        </p:spPr>
        <p:txBody>
          <a:bodyPr/>
          <a:lstStyle/>
          <a:p>
            <a:pPr>
              <a:buNone/>
            </a:pPr>
            <a:r>
              <a:rPr lang="en-US" altLang="ko-KR" dirty="0"/>
              <a:t>12-1 </a:t>
            </a:r>
            <a:r>
              <a:rPr lang="ko-KR" altLang="en-US" dirty="0"/>
              <a:t>비밀번호 생성하기</a:t>
            </a: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353228" y="1178440"/>
            <a:ext cx="1685668" cy="4741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문제 설명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53229" y="1652541"/>
            <a:ext cx="4050339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700"/>
              </a:spcAft>
              <a:buFontTx/>
              <a:buChar char="-"/>
            </a:pPr>
            <a:r>
              <a:rPr lang="en-US" altLang="ko-KR" sz="1400" dirty="0">
                <a:latin typeface="+mj-ea"/>
              </a:rPr>
              <a:t>Scanner</a:t>
            </a:r>
            <a:r>
              <a:rPr lang="ko-KR" altLang="en-US" sz="1400" dirty="0">
                <a:latin typeface="+mj-ea"/>
              </a:rPr>
              <a:t>를 사용하여 비밀번호 입력</a:t>
            </a:r>
            <a:endParaRPr lang="en-US" altLang="ko-KR" sz="1400" dirty="0">
              <a:latin typeface="+mj-ea"/>
            </a:endParaRPr>
          </a:p>
          <a:p>
            <a:pPr marL="285750" indent="-285750">
              <a:spcAft>
                <a:spcPts val="700"/>
              </a:spcAft>
              <a:buFontTx/>
              <a:buChar char="-"/>
            </a:pPr>
            <a:r>
              <a:rPr lang="ko-KR" altLang="en-US" sz="1400" dirty="0">
                <a:latin typeface="+mj-ea"/>
              </a:rPr>
              <a:t>다음 해당조건이 모두 충족할 비밀번호 생성</a:t>
            </a:r>
            <a:br>
              <a:rPr lang="ko-KR" altLang="en-US" sz="1400" dirty="0">
                <a:latin typeface="+mj-ea"/>
              </a:rPr>
            </a:br>
            <a:r>
              <a:rPr lang="ko-KR" altLang="en-US" sz="1400" dirty="0">
                <a:latin typeface="+mj-ea"/>
              </a:rPr>
              <a:t>  </a:t>
            </a:r>
            <a:r>
              <a:rPr lang="en-US" altLang="ko-KR" sz="1400" dirty="0">
                <a:latin typeface="+mj-ea"/>
              </a:rPr>
              <a:t>1. 8</a:t>
            </a:r>
            <a:r>
              <a:rPr lang="ko-KR" altLang="en-US" sz="1400" dirty="0">
                <a:latin typeface="+mj-ea"/>
              </a:rPr>
              <a:t>자리 이상</a:t>
            </a:r>
            <a:br>
              <a:rPr lang="ko-KR" altLang="en-US" sz="1400" dirty="0">
                <a:latin typeface="+mj-ea"/>
              </a:rPr>
            </a:br>
            <a:r>
              <a:rPr lang="ko-KR" altLang="en-US" sz="1400" dirty="0">
                <a:latin typeface="+mj-ea"/>
              </a:rPr>
              <a:t>  </a:t>
            </a:r>
            <a:r>
              <a:rPr lang="en-US" altLang="ko-KR" sz="1400" dirty="0">
                <a:latin typeface="+mj-ea"/>
              </a:rPr>
              <a:t>2. </a:t>
            </a:r>
            <a:r>
              <a:rPr lang="ko-KR" altLang="en-US" sz="1400" dirty="0">
                <a:latin typeface="+mj-ea"/>
              </a:rPr>
              <a:t>대문자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소문자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숫자 모두 포함</a:t>
            </a:r>
            <a:br>
              <a:rPr lang="ko-KR" altLang="en-US" sz="1400" dirty="0">
                <a:latin typeface="+mj-ea"/>
              </a:rPr>
            </a:br>
            <a:r>
              <a:rPr lang="ko-KR" altLang="en-US" sz="1400" dirty="0">
                <a:latin typeface="+mj-ea"/>
              </a:rPr>
              <a:t>  </a:t>
            </a:r>
            <a:r>
              <a:rPr lang="en-US" altLang="ko-KR" sz="1400" dirty="0">
                <a:latin typeface="+mj-ea"/>
              </a:rPr>
              <a:t>3. </a:t>
            </a:r>
            <a:r>
              <a:rPr lang="ko-KR" altLang="en-US" sz="1400" dirty="0">
                <a:latin typeface="+mj-ea"/>
              </a:rPr>
              <a:t>비밀번호와 확인 비밀번호가 일치</a:t>
            </a:r>
            <a:endParaRPr lang="en-US" altLang="ko-KR" sz="1400" dirty="0">
              <a:latin typeface="+mj-ea"/>
            </a:endParaRPr>
          </a:p>
          <a:p>
            <a:pPr marL="285750" indent="-285750">
              <a:spcAft>
                <a:spcPts val="700"/>
              </a:spcAft>
              <a:buFontTx/>
              <a:buChar char="-"/>
            </a:pPr>
            <a:r>
              <a:rPr lang="ko-KR" altLang="en-US" sz="1400" dirty="0">
                <a:latin typeface="+mj-ea"/>
              </a:rPr>
              <a:t>비밀번호 생성시 까지 반복</a:t>
            </a:r>
            <a:endParaRPr lang="en-US" altLang="ko-KR" sz="1400" dirty="0">
              <a:latin typeface="+mj-ea"/>
            </a:endParaRPr>
          </a:p>
          <a:p>
            <a:pPr marL="285750" indent="-285750">
              <a:spcAft>
                <a:spcPts val="700"/>
              </a:spcAft>
              <a:buFontTx/>
              <a:buChar char="-"/>
            </a:pPr>
            <a:r>
              <a:rPr lang="en-US" altLang="ko-KR" sz="1400" dirty="0">
                <a:latin typeface="+mj-ea"/>
              </a:rPr>
              <a:t>Class </a:t>
            </a:r>
            <a:r>
              <a:rPr lang="ko-KR" altLang="en-US" sz="1400" dirty="0">
                <a:latin typeface="+mj-ea"/>
              </a:rPr>
              <a:t>최소 </a:t>
            </a:r>
            <a:r>
              <a:rPr lang="en-US" altLang="ko-KR" sz="1400" dirty="0">
                <a:latin typeface="+mj-ea"/>
              </a:rPr>
              <a:t>2</a:t>
            </a:r>
            <a:r>
              <a:rPr lang="ko-KR" altLang="en-US" sz="1400" dirty="0">
                <a:latin typeface="+mj-ea"/>
              </a:rPr>
              <a:t>개 이상</a:t>
            </a:r>
            <a:r>
              <a:rPr lang="en-US" altLang="ko-KR" sz="1400" dirty="0">
                <a:latin typeface="+mj-ea"/>
              </a:rPr>
              <a:t>(Main Class </a:t>
            </a:r>
            <a:r>
              <a:rPr lang="ko-KR" altLang="en-US" sz="1400" dirty="0">
                <a:latin typeface="+mj-ea"/>
              </a:rPr>
              <a:t>포함</a:t>
            </a:r>
            <a:r>
              <a:rPr lang="en-US" altLang="ko-KR" sz="1400" dirty="0">
                <a:latin typeface="+mj-ea"/>
              </a:rPr>
              <a:t>) </a:t>
            </a:r>
          </a:p>
        </p:txBody>
      </p:sp>
      <p:sp>
        <p:nvSpPr>
          <p:cNvPr id="17" name="내용 개체 틀 1">
            <a:extLst>
              <a:ext uri="{FF2B5EF4-FFF2-40B4-BE49-F238E27FC236}">
                <a16:creationId xmlns:a16="http://schemas.microsoft.com/office/drawing/2014/main" id="{C247C32B-CCE2-4B07-96D7-D271CF111518}"/>
              </a:ext>
            </a:extLst>
          </p:cNvPr>
          <p:cNvSpPr txBox="1">
            <a:spLocks/>
          </p:cNvSpPr>
          <p:nvPr/>
        </p:nvSpPr>
        <p:spPr bwMode="auto">
          <a:xfrm>
            <a:off x="4740433" y="1178440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실행화면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1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48B5A6-4EC8-421A-BA9C-1899B9AB5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433" y="1702071"/>
            <a:ext cx="3847138" cy="36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9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>
          <a:xfrm>
            <a:off x="1297662" y="152400"/>
            <a:ext cx="7729107" cy="416440"/>
          </a:xfrm>
        </p:spPr>
        <p:txBody>
          <a:bodyPr/>
          <a:lstStyle/>
          <a:p>
            <a:pPr>
              <a:buNone/>
            </a:pPr>
            <a:r>
              <a:rPr lang="en-US" altLang="ko-KR" dirty="0"/>
              <a:t>12-2 </a:t>
            </a:r>
            <a:r>
              <a:rPr lang="ko-KR" altLang="en-US" dirty="0" smtClean="0"/>
              <a:t>글자 검색</a:t>
            </a:r>
            <a:endParaRPr lang="ko-KR" altLang="en-US" dirty="0"/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454828" y="1140366"/>
            <a:ext cx="1685668" cy="4741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문제 설명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54829" y="1614467"/>
            <a:ext cx="4556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400" dirty="0" smtClean="0">
                <a:latin typeface="+mj-ea"/>
              </a:rPr>
              <a:t>Animal </a:t>
            </a:r>
            <a:r>
              <a:rPr lang="ko-KR" altLang="en-US" sz="1400" dirty="0">
                <a:latin typeface="+mj-ea"/>
              </a:rPr>
              <a:t>클래스 </a:t>
            </a:r>
            <a:r>
              <a:rPr lang="en-US" altLang="ko-KR" sz="1400" dirty="0">
                <a:latin typeface="+mj-ea"/>
              </a:rPr>
              <a:t>(</a:t>
            </a:r>
            <a:r>
              <a:rPr lang="ko-KR" altLang="en-US" sz="1400" dirty="0">
                <a:latin typeface="+mj-ea"/>
              </a:rPr>
              <a:t>추상클래스</a:t>
            </a:r>
            <a:r>
              <a:rPr lang="en-US" altLang="ko-KR" sz="1400" dirty="0">
                <a:latin typeface="+mj-ea"/>
              </a:rPr>
              <a:t>)</a:t>
            </a:r>
            <a:br>
              <a:rPr lang="en-US" altLang="ko-KR" sz="1400" dirty="0">
                <a:latin typeface="+mj-ea"/>
              </a:rPr>
            </a:br>
            <a:endParaRPr lang="en-US" altLang="ko-KR" sz="1400" dirty="0">
              <a:latin typeface="+mj-ea"/>
            </a:endParaRPr>
          </a:p>
        </p:txBody>
      </p:sp>
      <p:sp>
        <p:nvSpPr>
          <p:cNvPr id="17" name="내용 개체 틀 1">
            <a:extLst>
              <a:ext uri="{FF2B5EF4-FFF2-40B4-BE49-F238E27FC236}">
                <a16:creationId xmlns:a16="http://schemas.microsoft.com/office/drawing/2014/main" id="{C247C32B-CCE2-4B07-96D7-D271CF111518}"/>
              </a:ext>
            </a:extLst>
          </p:cNvPr>
          <p:cNvSpPr txBox="1">
            <a:spLocks/>
          </p:cNvSpPr>
          <p:nvPr/>
        </p:nvSpPr>
        <p:spPr bwMode="auto">
          <a:xfrm>
            <a:off x="5612436" y="1140366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실행화면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7004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65" y="1543222"/>
            <a:ext cx="3680719" cy="2678161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>
          <a:xfrm>
            <a:off x="1297662" y="152400"/>
            <a:ext cx="7729107" cy="416440"/>
          </a:xfrm>
        </p:spPr>
        <p:txBody>
          <a:bodyPr/>
          <a:lstStyle/>
          <a:p>
            <a:pPr>
              <a:buNone/>
            </a:pPr>
            <a:r>
              <a:rPr lang="en-US" altLang="ko-KR" dirty="0"/>
              <a:t>12-3 Hanged Man Game</a:t>
            </a: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346763" y="934809"/>
            <a:ext cx="1685668" cy="4741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문제 설명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80014" y="1334096"/>
            <a:ext cx="4850680" cy="5327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200" dirty="0" err="1">
                <a:latin typeface="Consolas" panose="020B0609020204030204" pitchFamily="49" charset="0"/>
              </a:rPr>
              <a:t>AbsHangedManGame</a:t>
            </a:r>
            <a:r>
              <a:rPr lang="en-US" altLang="ko-KR" sz="1200" dirty="0">
                <a:latin typeface="+mj-ea"/>
              </a:rPr>
              <a:t> </a:t>
            </a:r>
            <a:r>
              <a:rPr lang="ko-KR" altLang="en-US" sz="1200" dirty="0">
                <a:latin typeface="+mj-ea"/>
              </a:rPr>
              <a:t>클래스</a:t>
            </a:r>
            <a:endParaRPr lang="en-US" altLang="ko-KR" sz="12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2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2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2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2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2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2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200" dirty="0" smtClean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2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2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200" dirty="0" err="1" smtClean="0">
                <a:latin typeface="Consolas" panose="020B0609020204030204" pitchFamily="49" charset="0"/>
              </a:rPr>
              <a:t>HangedManGame</a:t>
            </a:r>
            <a:r>
              <a:rPr lang="en-US" altLang="ko-KR" sz="1200" dirty="0" smtClean="0">
                <a:latin typeface="+mj-ea"/>
              </a:rPr>
              <a:t> (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AbsHangedManGame</a:t>
            </a:r>
            <a:r>
              <a:rPr lang="en-US" altLang="ko-KR" sz="1200" dirty="0" smtClean="0">
                <a:latin typeface="+mj-ea"/>
              </a:rPr>
              <a:t> </a:t>
            </a:r>
            <a:r>
              <a:rPr lang="ko-KR" altLang="en-US" sz="1200" dirty="0" smtClean="0">
                <a:latin typeface="+mj-ea"/>
              </a:rPr>
              <a:t>상속</a:t>
            </a:r>
            <a:r>
              <a:rPr lang="en-US" altLang="ko-KR" sz="1200" dirty="0" smtClean="0">
                <a:latin typeface="+mj-ea"/>
              </a:rPr>
              <a:t>)</a:t>
            </a:r>
            <a:r>
              <a:rPr lang="en-US" altLang="ko-KR" sz="1200" dirty="0">
                <a:latin typeface="+mj-ea"/>
              </a:rPr>
              <a:t/>
            </a:r>
            <a:br>
              <a:rPr lang="en-US" altLang="ko-KR" sz="1200" dirty="0">
                <a:latin typeface="+mj-ea"/>
              </a:rPr>
            </a:br>
            <a:r>
              <a:rPr lang="en-US" altLang="ko-KR" sz="1200" dirty="0">
                <a:latin typeface="+mj-ea"/>
              </a:rPr>
              <a:t> - </a:t>
            </a:r>
            <a:r>
              <a:rPr lang="ko-KR" altLang="en-US" sz="1200" dirty="0">
                <a:latin typeface="+mj-ea"/>
              </a:rPr>
              <a:t>생성자</a:t>
            </a:r>
            <a:r>
              <a:rPr lang="en-US" altLang="ko-KR" sz="1200" dirty="0">
                <a:latin typeface="+mj-ea"/>
              </a:rPr>
              <a:t/>
            </a:r>
            <a:br>
              <a:rPr lang="en-US" altLang="ko-KR" sz="1200" dirty="0">
                <a:latin typeface="+mj-ea"/>
              </a:rPr>
            </a:br>
            <a:r>
              <a:rPr lang="en-US" altLang="ko-KR" sz="1200" dirty="0">
                <a:latin typeface="+mj-ea"/>
              </a:rPr>
              <a:t>    &gt; </a:t>
            </a:r>
            <a:r>
              <a:rPr lang="ko-KR" altLang="en-US" sz="1200" dirty="0" err="1" smtClean="0">
                <a:latin typeface="+mj-ea"/>
              </a:rPr>
              <a:t>제시어</a:t>
            </a:r>
            <a:r>
              <a:rPr lang="ko-KR" altLang="en-US" sz="1200" dirty="0" smtClean="0">
                <a:latin typeface="+mj-ea"/>
              </a:rPr>
              <a:t> </a:t>
            </a:r>
            <a:r>
              <a:rPr lang="ko-KR" altLang="en-US" sz="1200" dirty="0" smtClean="0">
                <a:latin typeface="+mj-ea"/>
              </a:rPr>
              <a:t>변수 </a:t>
            </a:r>
            <a:r>
              <a:rPr lang="en-US" altLang="ko-KR" sz="1200" dirty="0">
                <a:latin typeface="Consolas" panose="020B0609020204030204" pitchFamily="49" charset="0"/>
              </a:rPr>
              <a:t>answer</a:t>
            </a:r>
            <a:r>
              <a:rPr lang="ko-KR" altLang="en-US" sz="1200" dirty="0" smtClean="0">
                <a:latin typeface="+mj-ea"/>
              </a:rPr>
              <a:t> 초기화</a:t>
            </a:r>
            <a:r>
              <a:rPr lang="en-US" altLang="ko-KR" sz="1200" dirty="0" smtClean="0">
                <a:latin typeface="+mj-ea"/>
              </a:rPr>
              <a:t>, </a:t>
            </a:r>
            <a:r>
              <a:rPr lang="en-US" altLang="ko-KR" sz="1200" dirty="0" smtClean="0">
                <a:latin typeface="Consolas" panose="020B0609020204030204" pitchFamily="49" charset="0"/>
              </a:rPr>
              <a:t>answer</a:t>
            </a:r>
            <a:r>
              <a:rPr lang="ko-KR" altLang="en-US" sz="1200" dirty="0" smtClean="0">
                <a:latin typeface="+mj-ea"/>
              </a:rPr>
              <a:t>의 </a:t>
            </a:r>
            <a:r>
              <a:rPr lang="ko-KR" altLang="en-US" sz="1200" dirty="0">
                <a:latin typeface="+mj-ea"/>
              </a:rPr>
              <a:t>길이만큼 </a:t>
            </a:r>
            <a:r>
              <a:rPr lang="en-US" altLang="ko-KR" sz="1200" dirty="0" err="1">
                <a:latin typeface="Consolas" panose="020B0609020204030204" pitchFamily="49" charset="0"/>
              </a:rPr>
              <a:t>isBlank</a:t>
            </a:r>
            <a:r>
              <a:rPr lang="en-US" altLang="ko-KR" sz="1200" dirty="0">
                <a:latin typeface="+mj-ea"/>
              </a:rPr>
              <a:t> </a:t>
            </a:r>
            <a:r>
              <a:rPr lang="en-US" altLang="ko-KR" sz="1200" dirty="0" smtClean="0">
                <a:latin typeface="+mj-ea"/>
              </a:rPr>
              <a:t/>
            </a:r>
            <a:br>
              <a:rPr lang="en-US" altLang="ko-KR" sz="1200" dirty="0" smtClean="0">
                <a:latin typeface="+mj-ea"/>
              </a:rPr>
            </a:br>
            <a:r>
              <a:rPr lang="en-US" altLang="ko-KR" sz="1200" dirty="0" smtClean="0">
                <a:latin typeface="+mj-ea"/>
              </a:rPr>
              <a:t>       </a:t>
            </a:r>
            <a:r>
              <a:rPr lang="ko-KR" altLang="en-US" sz="1200" dirty="0" smtClean="0">
                <a:latin typeface="+mj-ea"/>
              </a:rPr>
              <a:t>길이 </a:t>
            </a:r>
            <a:r>
              <a:rPr lang="ko-KR" altLang="en-US" sz="1200" dirty="0">
                <a:latin typeface="+mj-ea"/>
              </a:rPr>
              <a:t>초기화</a:t>
            </a:r>
            <a:r>
              <a:rPr lang="en-US" altLang="ko-KR" sz="1200" dirty="0">
                <a:latin typeface="+mj-ea"/>
              </a:rPr>
              <a:t/>
            </a:r>
            <a:br>
              <a:rPr lang="en-US" altLang="ko-KR" sz="1200" dirty="0">
                <a:latin typeface="+mj-ea"/>
              </a:rPr>
            </a:br>
            <a:r>
              <a:rPr lang="en-US" altLang="ko-KR" sz="1200" dirty="0">
                <a:latin typeface="+mj-ea"/>
              </a:rPr>
              <a:t> - </a:t>
            </a:r>
            <a:r>
              <a:rPr lang="ko-KR" altLang="en-US" sz="1200" dirty="0">
                <a:latin typeface="+mj-ea"/>
              </a:rPr>
              <a:t>추상 </a:t>
            </a:r>
            <a:r>
              <a:rPr lang="ko-KR" altLang="en-US" sz="1200" dirty="0" err="1">
                <a:latin typeface="+mj-ea"/>
              </a:rPr>
              <a:t>메소드</a:t>
            </a:r>
            <a:r>
              <a:rPr lang="ko-KR" altLang="en-US" sz="1200" dirty="0">
                <a:latin typeface="+mj-ea"/>
              </a:rPr>
              <a:t> </a:t>
            </a:r>
            <a:r>
              <a:rPr lang="ko-KR" altLang="en-US" sz="1200" dirty="0" smtClean="0">
                <a:latin typeface="+mj-ea"/>
              </a:rPr>
              <a:t>재정의하여 각 기능 구현 </a:t>
            </a:r>
            <a:r>
              <a:rPr lang="en-US" altLang="ko-KR" sz="1200" dirty="0" smtClean="0">
                <a:latin typeface="+mj-ea"/>
              </a:rPr>
              <a:t>(</a:t>
            </a:r>
            <a:r>
              <a:rPr lang="ko-KR" altLang="en-US" sz="1200" b="1" dirty="0" err="1" smtClean="0">
                <a:latin typeface="+mj-ea"/>
              </a:rPr>
              <a:t>실행화면</a:t>
            </a:r>
            <a:r>
              <a:rPr lang="ko-KR" altLang="en-US" sz="1200" dirty="0" smtClean="0">
                <a:latin typeface="+mj-ea"/>
              </a:rPr>
              <a:t> 참고</a:t>
            </a:r>
            <a:r>
              <a:rPr lang="en-US" altLang="ko-KR" sz="1200" dirty="0" smtClean="0">
                <a:latin typeface="+mj-ea"/>
              </a:rPr>
              <a:t>)</a:t>
            </a:r>
            <a:br>
              <a:rPr lang="en-US" altLang="ko-KR" sz="1200" dirty="0" smtClean="0">
                <a:latin typeface="+mj-ea"/>
              </a:rPr>
            </a:br>
            <a:r>
              <a:rPr lang="en-US" altLang="ko-KR" sz="1200" dirty="0" smtClean="0">
                <a:latin typeface="+mj-ea"/>
              </a:rPr>
              <a:t>    &gt; </a:t>
            </a:r>
            <a:r>
              <a:rPr lang="en-US" altLang="ko-KR" sz="1200" dirty="0" smtClean="0">
                <a:latin typeface="Consolas" panose="020B0609020204030204" pitchFamily="49" charset="0"/>
              </a:rPr>
              <a:t>guess()</a:t>
            </a:r>
            <a:r>
              <a:rPr lang="en-US" altLang="ko-KR" sz="1200" dirty="0" smtClean="0">
                <a:latin typeface="+mj-ea"/>
              </a:rPr>
              <a:t> : </a:t>
            </a:r>
            <a:r>
              <a:rPr lang="ko-KR" altLang="en-US" sz="1200" dirty="0" smtClean="0">
                <a:latin typeface="+mj-ea"/>
              </a:rPr>
              <a:t>문자열</a:t>
            </a:r>
            <a:r>
              <a:rPr lang="ko-KR" altLang="en-US" sz="1200" dirty="0" smtClean="0">
                <a:latin typeface="+mj-ea"/>
              </a:rPr>
              <a:t> 입력</a:t>
            </a:r>
            <a:r>
              <a:rPr lang="en-US" altLang="ko-KR" sz="1200" dirty="0" smtClean="0">
                <a:latin typeface="+mj-ea"/>
              </a:rPr>
              <a:t>,</a:t>
            </a:r>
            <a:br>
              <a:rPr lang="en-US" altLang="ko-KR" sz="1200" dirty="0" smtClean="0">
                <a:latin typeface="+mj-ea"/>
              </a:rPr>
            </a:br>
            <a:r>
              <a:rPr lang="en-US" altLang="ko-KR" sz="1200" dirty="0" smtClean="0">
                <a:latin typeface="+mj-ea"/>
              </a:rPr>
              <a:t>       </a:t>
            </a:r>
            <a:r>
              <a:rPr lang="ko-KR" altLang="en-US" sz="1200" dirty="0" smtClean="0">
                <a:latin typeface="+mj-ea"/>
              </a:rPr>
              <a:t>문자열이 </a:t>
            </a:r>
            <a:r>
              <a:rPr lang="ko-KR" altLang="en-US" sz="1200" u="sng" dirty="0" smtClean="0">
                <a:latin typeface="+mj-ea"/>
              </a:rPr>
              <a:t>영문 </a:t>
            </a:r>
            <a:r>
              <a:rPr lang="en-US" altLang="ko-KR" sz="1200" u="sng" dirty="0">
                <a:latin typeface="+mj-ea"/>
              </a:rPr>
              <a:t>1</a:t>
            </a:r>
            <a:r>
              <a:rPr lang="ko-KR" altLang="en-US" sz="1200" u="sng" dirty="0" smtClean="0">
                <a:latin typeface="+mj-ea"/>
              </a:rPr>
              <a:t>글자인지</a:t>
            </a:r>
            <a:r>
              <a:rPr lang="en-US" altLang="ko-KR" sz="1200" dirty="0" smtClean="0">
                <a:latin typeface="+mj-ea"/>
              </a:rPr>
              <a:t> </a:t>
            </a:r>
            <a:r>
              <a:rPr lang="ko-KR" altLang="en-US" sz="1200" dirty="0" smtClean="0">
                <a:latin typeface="+mj-ea"/>
              </a:rPr>
              <a:t>체크</a:t>
            </a:r>
            <a:r>
              <a:rPr lang="en-US" altLang="ko-KR" sz="1200" dirty="0" smtClean="0">
                <a:latin typeface="+mj-ea"/>
              </a:rPr>
              <a:t>, (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Character.isAlphabetic</a:t>
            </a:r>
            <a:r>
              <a:rPr lang="en-US" altLang="ko-KR" sz="900" dirty="0" smtClean="0">
                <a:latin typeface="Consolas" panose="020B0609020204030204" pitchFamily="49" charset="0"/>
              </a:rPr>
              <a:t>()</a:t>
            </a:r>
            <a:r>
              <a:rPr lang="en-US" altLang="ko-KR" sz="1200" dirty="0" smtClean="0">
                <a:latin typeface="+mj-ea"/>
              </a:rPr>
              <a:t>)</a:t>
            </a:r>
            <a:br>
              <a:rPr lang="en-US" altLang="ko-KR" sz="1200" dirty="0" smtClean="0">
                <a:latin typeface="+mj-ea"/>
              </a:rPr>
            </a:br>
            <a:r>
              <a:rPr lang="en-US" altLang="ko-KR" sz="1200" dirty="0" smtClean="0">
                <a:latin typeface="+mj-ea"/>
              </a:rPr>
              <a:t>       </a:t>
            </a:r>
            <a:r>
              <a:rPr lang="ko-KR" altLang="en-US" sz="1200" dirty="0" smtClean="0">
                <a:latin typeface="+mj-ea"/>
              </a:rPr>
              <a:t>문자형 변수로 변환</a:t>
            </a:r>
            <a:r>
              <a:rPr lang="en-US" altLang="ko-KR" sz="1200" dirty="0" smtClean="0">
                <a:latin typeface="+mj-ea"/>
              </a:rPr>
              <a:t>,</a:t>
            </a:r>
            <a:br>
              <a:rPr lang="en-US" altLang="ko-KR" sz="1200" dirty="0" smtClean="0">
                <a:latin typeface="+mj-ea"/>
              </a:rPr>
            </a:br>
            <a:r>
              <a:rPr lang="en-US" altLang="ko-KR" sz="1200" dirty="0" smtClean="0">
                <a:latin typeface="+mj-ea"/>
              </a:rPr>
              <a:t>       </a:t>
            </a:r>
            <a:r>
              <a:rPr lang="ko-KR" altLang="en-US" sz="1200" dirty="0" smtClean="0">
                <a:latin typeface="+mj-ea"/>
              </a:rPr>
              <a:t>대문자이면 </a:t>
            </a:r>
            <a:r>
              <a:rPr lang="ko-KR" altLang="en-US" sz="1200" dirty="0">
                <a:latin typeface="+mj-ea"/>
              </a:rPr>
              <a:t>소문자로 </a:t>
            </a:r>
            <a:r>
              <a:rPr lang="ko-KR" altLang="en-US" sz="1200" dirty="0" smtClean="0">
                <a:latin typeface="+mj-ea"/>
              </a:rPr>
              <a:t>변환 </a:t>
            </a:r>
            <a:r>
              <a:rPr lang="en-US" altLang="ko-KR" sz="1200" dirty="0" smtClean="0">
                <a:latin typeface="+mj-ea"/>
              </a:rPr>
              <a:t>(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Character.toLowerCase</a:t>
            </a:r>
            <a:r>
              <a:rPr lang="en-US" altLang="ko-KR" sz="900" dirty="0" smtClean="0">
                <a:latin typeface="Consolas" panose="020B0609020204030204" pitchFamily="49" charset="0"/>
              </a:rPr>
              <a:t>()</a:t>
            </a:r>
            <a:r>
              <a:rPr lang="en-US" altLang="ko-KR" sz="1200" dirty="0" smtClean="0">
                <a:latin typeface="+mj-ea"/>
              </a:rPr>
              <a:t>)</a:t>
            </a:r>
            <a:r>
              <a:rPr lang="en-US" altLang="ko-KR" sz="1200" dirty="0" smtClean="0">
                <a:latin typeface="+mj-ea"/>
              </a:rPr>
              <a:t/>
            </a:r>
            <a:br>
              <a:rPr lang="en-US" altLang="ko-KR" sz="1200" dirty="0" smtClean="0">
                <a:latin typeface="+mj-ea"/>
              </a:rPr>
            </a:br>
            <a:r>
              <a:rPr lang="en-US" altLang="ko-KR" sz="1200" dirty="0" smtClean="0">
                <a:latin typeface="+mj-ea"/>
              </a:rPr>
              <a:t>    &gt; </a:t>
            </a:r>
            <a:r>
              <a:rPr lang="en-US" altLang="ko-KR" sz="1200" dirty="0" smtClean="0">
                <a:latin typeface="Consolas" panose="020B0609020204030204" pitchFamily="49" charset="0"/>
              </a:rPr>
              <a:t>check()</a:t>
            </a:r>
            <a:r>
              <a:rPr lang="en-US" altLang="ko-KR" sz="1200" dirty="0" smtClean="0">
                <a:latin typeface="+mj-ea"/>
              </a:rPr>
              <a:t> :</a:t>
            </a:r>
            <a:r>
              <a:rPr lang="ko-KR" altLang="en-US" sz="1200" dirty="0" smtClean="0">
                <a:latin typeface="+mj-ea"/>
              </a:rPr>
              <a:t> 입력된 글자가 </a:t>
            </a:r>
            <a:r>
              <a:rPr lang="ko-KR" altLang="en-US" sz="1200" dirty="0" err="1" smtClean="0">
                <a:latin typeface="+mj-ea"/>
              </a:rPr>
              <a:t>제시어에</a:t>
            </a:r>
            <a:r>
              <a:rPr lang="ko-KR" altLang="en-US" sz="1200" dirty="0" smtClean="0">
                <a:latin typeface="+mj-ea"/>
              </a:rPr>
              <a:t> 있는 글자이면 빈칸</a:t>
            </a:r>
            <a:r>
              <a:rPr lang="en-US" altLang="ko-KR" sz="1200" dirty="0" smtClean="0">
                <a:latin typeface="+mj-ea"/>
              </a:rPr>
              <a:t/>
            </a:r>
            <a:br>
              <a:rPr lang="en-US" altLang="ko-KR" sz="1200" dirty="0" smtClean="0">
                <a:latin typeface="+mj-ea"/>
              </a:rPr>
            </a:br>
            <a:r>
              <a:rPr lang="en-US" altLang="ko-KR" sz="1200" dirty="0" smtClean="0">
                <a:latin typeface="+mj-ea"/>
              </a:rPr>
              <a:t>       (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isBlank</a:t>
            </a:r>
            <a:r>
              <a:rPr lang="en-US" altLang="ko-KR" sz="1200" dirty="0" smtClean="0">
                <a:latin typeface="+mj-ea"/>
              </a:rPr>
              <a:t>)</a:t>
            </a:r>
            <a:r>
              <a:rPr lang="ko-KR" altLang="en-US" sz="1200" dirty="0" smtClean="0">
                <a:latin typeface="+mj-ea"/>
              </a:rPr>
              <a:t>을 공개</a:t>
            </a:r>
            <a:endParaRPr lang="en-US" altLang="ko-KR" sz="1200" dirty="0" smtClean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200" dirty="0" smtClean="0">
                <a:latin typeface="Consolas" panose="020B0609020204030204" pitchFamily="49" charset="0"/>
              </a:rPr>
              <a:t>Main</a:t>
            </a:r>
            <a:r>
              <a:rPr lang="ko-KR" altLang="en-US" sz="1200" dirty="0" smtClean="0">
                <a:latin typeface="+mj-ea"/>
              </a:rPr>
              <a:t> </a:t>
            </a:r>
            <a:r>
              <a:rPr lang="ko-KR" altLang="en-US" sz="1200" dirty="0">
                <a:latin typeface="+mj-ea"/>
              </a:rPr>
              <a:t>클래스 </a:t>
            </a:r>
            <a:r>
              <a:rPr lang="en-US" altLang="ko-KR" sz="1200" dirty="0">
                <a:latin typeface="+mj-ea"/>
              </a:rPr>
              <a:t>: </a:t>
            </a:r>
            <a:r>
              <a:rPr lang="en-US" altLang="ko-KR" sz="1200" dirty="0" err="1">
                <a:latin typeface="Consolas" panose="020B0609020204030204" pitchFamily="49" charset="0"/>
              </a:rPr>
              <a:t>HangedManGame</a:t>
            </a:r>
            <a:r>
              <a:rPr lang="ko-KR" altLang="en-US" sz="1200" dirty="0">
                <a:latin typeface="+mj-ea"/>
              </a:rPr>
              <a:t>의 </a:t>
            </a:r>
            <a:r>
              <a:rPr lang="en-US" altLang="ko-KR" sz="1200" dirty="0" smtClean="0">
                <a:latin typeface="Consolas" panose="020B0609020204030204" pitchFamily="49" charset="0"/>
              </a:rPr>
              <a:t>play()</a:t>
            </a:r>
            <a:r>
              <a:rPr lang="ko-KR" altLang="en-US" sz="1200" dirty="0" smtClean="0">
                <a:latin typeface="+mj-ea"/>
              </a:rPr>
              <a:t>만 </a:t>
            </a:r>
            <a:r>
              <a:rPr lang="ko-KR" altLang="en-US" sz="1200" dirty="0">
                <a:latin typeface="+mj-ea"/>
              </a:rPr>
              <a:t>사용</a:t>
            </a:r>
            <a:endParaRPr lang="en-US" altLang="ko-KR" sz="1200" dirty="0">
              <a:latin typeface="+mj-ea"/>
            </a:endParaRPr>
          </a:p>
        </p:txBody>
      </p:sp>
      <p:sp>
        <p:nvSpPr>
          <p:cNvPr id="17" name="내용 개체 틀 1">
            <a:extLst>
              <a:ext uri="{FF2B5EF4-FFF2-40B4-BE49-F238E27FC236}">
                <a16:creationId xmlns:a16="http://schemas.microsoft.com/office/drawing/2014/main" id="{C247C32B-CCE2-4B07-96D7-D271CF111518}"/>
              </a:ext>
            </a:extLst>
          </p:cNvPr>
          <p:cNvSpPr txBox="1">
            <a:spLocks/>
          </p:cNvSpPr>
          <p:nvPr/>
        </p:nvSpPr>
        <p:spPr bwMode="auto">
          <a:xfrm>
            <a:off x="5473464" y="934809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실행화면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3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420CC85-5610-4F29-A71B-82BF8C8927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883"/>
          <a:stretch/>
        </p:blipFill>
        <p:spPr>
          <a:xfrm>
            <a:off x="5592084" y="1408910"/>
            <a:ext cx="1514475" cy="28873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789BFD9-0605-4B19-8BFC-B47B0E8D37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286"/>
          <a:stretch/>
        </p:blipFill>
        <p:spPr>
          <a:xfrm>
            <a:off x="7200978" y="1408910"/>
            <a:ext cx="1514475" cy="310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255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7232</TotalTime>
  <Words>110</Words>
  <Application>Microsoft Office PowerPoint</Application>
  <PresentationFormat>화면 슬라이드 쇼(4:3)</PresentationFormat>
  <Paragraphs>42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굴림</vt:lpstr>
      <vt:lpstr>맑은 고딕</vt:lpstr>
      <vt:lpstr>Arial</vt:lpstr>
      <vt:lpstr>Arial Black</vt:lpstr>
      <vt:lpstr>Consolas</vt:lpstr>
      <vt:lpstr>Wingdings</vt:lpstr>
      <vt:lpstr>1_Office 테마</vt:lpstr>
      <vt:lpstr>12. String, StringBuffer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Matthew Lim</dc:creator>
  <cp:lastModifiedBy>박 대환</cp:lastModifiedBy>
  <cp:revision>176</cp:revision>
  <dcterms:created xsi:type="dcterms:W3CDTF">2017-03-17T08:15:25Z</dcterms:created>
  <dcterms:modified xsi:type="dcterms:W3CDTF">2018-06-09T02:10:08Z</dcterms:modified>
</cp:coreProperties>
</file>