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5"/>
  </p:notesMasterIdLst>
  <p:sldIdLst>
    <p:sldId id="261" r:id="rId2"/>
    <p:sldId id="269" r:id="rId3"/>
    <p:sldId id="273" r:id="rId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>
        <p:scale>
          <a:sx n="100" d="100"/>
          <a:sy n="100" d="100"/>
        </p:scale>
        <p:origin x="-1518" y="-41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828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12.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String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 Wrapper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Scanner</a:t>
            </a:r>
            <a:r>
              <a:rPr lang="ko-KR" altLang="en-US" sz="1400" dirty="0" smtClean="0"/>
              <a:t>를 사용하여 </a:t>
            </a:r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다음 해당조건이 모두 충족할 비밀번호 생성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 smtClean="0"/>
              <a:t>	1. </a:t>
            </a:r>
            <a:r>
              <a:rPr lang="ko-KR" altLang="en-US" sz="1400" dirty="0" smtClean="0"/>
              <a:t>비밀번호와 확인 비밀번호가 일치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 smtClean="0"/>
              <a:t>	2. 8</a:t>
            </a:r>
            <a:r>
              <a:rPr lang="ko-KR" altLang="en-US" sz="1400" dirty="0" smtClean="0"/>
              <a:t>자</a:t>
            </a:r>
            <a:r>
              <a:rPr lang="ko-KR" altLang="en-US" sz="1400" dirty="0"/>
              <a:t>리</a:t>
            </a:r>
            <a:r>
              <a:rPr lang="ko-KR" altLang="en-US" sz="1400" dirty="0" smtClean="0"/>
              <a:t> 이상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3. </a:t>
            </a:r>
            <a:r>
              <a:rPr lang="ko-KR" altLang="en-US" sz="1400" dirty="0" smtClean="0"/>
              <a:t>알파벳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특수문자 모두 포함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비밀번호 생성시 까지 반복</a:t>
            </a:r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비밀번호 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655119"/>
            <a:ext cx="4419600" cy="228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44351"/>
            <a:ext cx="4419600" cy="219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94013" r="72414" b="314"/>
          <a:stretch/>
        </p:blipFill>
        <p:spPr bwMode="auto">
          <a:xfrm>
            <a:off x="5934075" y="4340051"/>
            <a:ext cx="685800" cy="12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2400" y="3505200"/>
            <a:ext cx="9525000" cy="259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Scanner</a:t>
            </a:r>
            <a:r>
              <a:rPr lang="ko-KR" altLang="en-US" sz="1400" dirty="0" smtClean="0"/>
              <a:t>를 사용하여 문자 입력</a:t>
            </a:r>
            <a:r>
              <a:rPr lang="en-US" altLang="ko-KR" sz="1400" dirty="0" smtClean="0"/>
              <a:t>(String)</a:t>
            </a:r>
          </a:p>
          <a:p>
            <a:pPr lvl="1"/>
            <a:r>
              <a:rPr lang="ko-KR" altLang="en-US" sz="1400" dirty="0" smtClean="0"/>
              <a:t>기회는 총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번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String Class</a:t>
            </a:r>
            <a:r>
              <a:rPr lang="ko-KR" altLang="en-US" sz="1400" dirty="0" smtClean="0"/>
              <a:t>만 사용해서 작성할 것</a:t>
            </a:r>
            <a:r>
              <a:rPr lang="en-US" altLang="ko-KR" sz="1400" dirty="0" smtClean="0"/>
              <a:t>(char</a:t>
            </a:r>
            <a:r>
              <a:rPr lang="ko-KR" altLang="en-US" sz="1400" dirty="0" smtClean="0"/>
              <a:t> 사용금지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문제는 </a:t>
            </a:r>
            <a:r>
              <a:rPr lang="en-US" altLang="ko-KR" sz="1400" dirty="0" smtClean="0"/>
              <a:t>Random</a:t>
            </a:r>
            <a:r>
              <a:rPr lang="ko-KR" altLang="en-US" sz="1400" dirty="0" smtClean="0"/>
              <a:t>으로 정하기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단어는 직접 정할 것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정답을 맞추거나 맞추지 못할 경우 종료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무한루프 </a:t>
            </a:r>
            <a:r>
              <a:rPr lang="en-US" altLang="ko-KR" sz="1400" dirty="0" smtClean="0"/>
              <a:t>x)</a:t>
            </a:r>
          </a:p>
          <a:p>
            <a:pPr lvl="1"/>
            <a:r>
              <a:rPr lang="ko-KR" altLang="en-US" sz="1400" dirty="0" smtClean="0"/>
              <a:t>출력화</a:t>
            </a:r>
            <a:r>
              <a:rPr lang="ko-KR" altLang="en-US" sz="1400" dirty="0"/>
              <a:t>면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행</a:t>
            </a:r>
            <a:r>
              <a:rPr lang="ko-KR" altLang="en-US" dirty="0" err="1"/>
              <a:t>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179052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286000" cy="481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A4 용지(210x297mm)</PresentationFormat>
  <Paragraphs>30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12. String, Wrapper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2015-05-27T04:47:54Z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