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3" r:id="rId2"/>
    <p:sldId id="261" r:id="rId3"/>
    <p:sldId id="272" r:id="rId4"/>
    <p:sldId id="26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C0BF4-7664-43D6-8F19-709EEF511BE5}" v="2" dt="2018-06-06T08:03:22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ADEC0BF4-7664-43D6-8F19-709EEF511BE5}"/>
    <pc:docChg chg="modSld sldOrd">
      <pc:chgData name="박 대환" userId="7982e91c8e7de9a7" providerId="LiveId" clId="{ADEC0BF4-7664-43D6-8F19-709EEF511BE5}" dt="2018-06-06T08:03:22.988" v="1"/>
      <pc:docMkLst>
        <pc:docMk/>
      </pc:docMkLst>
      <pc:sldChg chg="modSp ord">
        <pc:chgData name="박 대환" userId="7982e91c8e7de9a7" providerId="LiveId" clId="{ADEC0BF4-7664-43D6-8F19-709EEF511BE5}" dt="2018-06-06T08:03:22.988" v="1"/>
        <pc:sldMkLst>
          <pc:docMk/>
          <pc:sldMk cId="3835457017" sldId="261"/>
        </pc:sldMkLst>
        <pc:picChg chg="mod">
          <ac:chgData name="박 대환" userId="7982e91c8e7de9a7" providerId="LiveId" clId="{ADEC0BF4-7664-43D6-8F19-709EEF511BE5}" dt="2018-06-06T07:24:04.553" v="0" actId="1076"/>
          <ac:picMkLst>
            <pc:docMk/>
            <pc:sldMk cId="3835457017" sldId="261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13. Wrapper, </a:t>
            </a:r>
            <a:br>
              <a:rPr lang="en-US" altLang="ko-KR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</a:br>
            <a:r>
              <a:rPr lang="en-US" altLang="ko-KR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String </a:t>
            </a:r>
            <a:r>
              <a:rPr lang="ko-KR" altLang="en-US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문제풀이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Scanner</a:t>
            </a:r>
            <a:r>
              <a:rPr lang="ko-KR" altLang="en-US" dirty="0"/>
              <a:t>를 사용하여 비밀번호 입력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다음 해당조건이 모두 충족할 비밀번호 생성</a:t>
            </a:r>
            <a:br>
              <a:rPr lang="en-US" altLang="ko-KR" dirty="0"/>
            </a:br>
            <a:r>
              <a:rPr lang="en-US" altLang="ko-KR" dirty="0"/>
              <a:t>  1. 8</a:t>
            </a:r>
            <a:r>
              <a:rPr lang="ko-KR" altLang="en-US" dirty="0"/>
              <a:t>자리 이상</a:t>
            </a:r>
            <a:br>
              <a:rPr lang="en-US" altLang="ko-KR" dirty="0"/>
            </a:br>
            <a:r>
              <a:rPr lang="en-US" altLang="ko-KR" dirty="0"/>
              <a:t>  2. </a:t>
            </a:r>
            <a:r>
              <a:rPr lang="ko-KR" altLang="en-US" dirty="0"/>
              <a:t>대문자</a:t>
            </a:r>
            <a:r>
              <a:rPr lang="en-US" altLang="ko-KR" dirty="0"/>
              <a:t>, </a:t>
            </a:r>
            <a:r>
              <a:rPr lang="ko-KR" altLang="en-US" dirty="0"/>
              <a:t>소문자</a:t>
            </a:r>
            <a:r>
              <a:rPr lang="en-US" altLang="ko-KR" dirty="0"/>
              <a:t>, </a:t>
            </a:r>
            <a:r>
              <a:rPr lang="ko-KR" altLang="en-US" dirty="0"/>
              <a:t>숫자 모두 포함</a:t>
            </a:r>
            <a:br>
              <a:rPr lang="en-US" altLang="ko-KR" dirty="0"/>
            </a:br>
            <a:r>
              <a:rPr lang="en-US" altLang="ko-KR" dirty="0"/>
              <a:t>  3. </a:t>
            </a:r>
            <a:r>
              <a:rPr lang="ko-KR" altLang="en-US" dirty="0"/>
              <a:t>비밀번호와 확인 비밀번호가 일치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비밀번호 생성시 까지 반복</a:t>
            </a:r>
            <a:r>
              <a:rPr lang="en-US" altLang="ko-KR" dirty="0"/>
              <a:t> </a:t>
            </a:r>
          </a:p>
          <a:p>
            <a:pPr lvl="1">
              <a:buFontTx/>
              <a:buChar char="-"/>
            </a:pPr>
            <a:r>
              <a:rPr lang="en-US" altLang="ko-KR" dirty="0"/>
              <a:t>P.352 </a:t>
            </a:r>
            <a:r>
              <a:rPr lang="ko-KR" altLang="en-US" dirty="0"/>
              <a:t>표</a:t>
            </a:r>
            <a:r>
              <a:rPr lang="en-US" altLang="ko-KR" dirty="0"/>
              <a:t>11-4 </a:t>
            </a:r>
            <a:r>
              <a:rPr lang="ko-KR" altLang="en-US" dirty="0"/>
              <a:t>참고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Class </a:t>
            </a:r>
            <a:r>
              <a:rPr lang="ko-KR" altLang="en-US" dirty="0"/>
              <a:t>최소 </a:t>
            </a:r>
            <a:r>
              <a:rPr lang="en-US" altLang="ko-KR" dirty="0"/>
              <a:t>2</a:t>
            </a:r>
            <a:r>
              <a:rPr lang="ko-KR" altLang="en-US" dirty="0"/>
              <a:t>개 이상</a:t>
            </a:r>
            <a:r>
              <a:rPr lang="en-US" altLang="ko-KR" dirty="0"/>
              <a:t>(Main Class </a:t>
            </a:r>
            <a:r>
              <a:rPr lang="ko-KR" altLang="en-US" dirty="0"/>
              <a:t>포함</a:t>
            </a:r>
            <a:r>
              <a:rPr lang="en-US" altLang="ko-KR" dirty="0"/>
              <a:t>)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13-1 </a:t>
            </a:r>
            <a:r>
              <a:rPr lang="ko-KR" altLang="en-US" dirty="0"/>
              <a:t>비밀번호 생성하기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4960189" y="2432648"/>
            <a:ext cx="3945033" cy="396815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08805" y="2156501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084" y="2596510"/>
            <a:ext cx="3847138" cy="36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문제풀이</a:t>
            </a:r>
            <a:endParaRPr lang="en-US" altLang="ko-KR" dirty="0"/>
          </a:p>
          <a:p>
            <a:pPr lvl="1"/>
            <a:r>
              <a:rPr lang="en-US" altLang="ko-KR" sz="1400"/>
              <a:t>Main Class : new AdditionProgram().programStart(); </a:t>
            </a:r>
          </a:p>
          <a:p>
            <a:pPr lvl="1"/>
            <a:r>
              <a:rPr lang="en-US" altLang="ko-KR" sz="1400"/>
              <a:t>AdditionProgram Class : </a:t>
            </a:r>
            <a:br>
              <a:rPr lang="en-US" altLang="ko-KR" sz="1400"/>
            </a:br>
            <a:r>
              <a:rPr lang="ko-KR" altLang="en-US" sz="1400"/>
              <a:t>필수 멤버변수 </a:t>
            </a:r>
            <a:r>
              <a:rPr lang="en-US" altLang="ko-KR" sz="1400"/>
              <a:t>- Calculator cal;</a:t>
            </a:r>
            <a:br>
              <a:rPr lang="en-US" altLang="ko-KR" sz="1400"/>
            </a:br>
            <a:r>
              <a:rPr lang="ko-KR" altLang="en-US" sz="1400"/>
              <a:t>메소드</a:t>
            </a:r>
            <a:br>
              <a:rPr lang="en-US" altLang="ko-KR" sz="1400"/>
            </a:br>
            <a:r>
              <a:rPr lang="en-US" altLang="ko-KR" sz="1400"/>
              <a:t>  void printInfo() – </a:t>
            </a:r>
            <a:r>
              <a:rPr lang="ko-KR" altLang="en-US" sz="1400"/>
              <a:t>계산 예시 출력</a:t>
            </a:r>
            <a:br>
              <a:rPr lang="en-US" altLang="ko-KR" sz="1400"/>
            </a:br>
            <a:r>
              <a:rPr lang="en-US" altLang="ko-KR" sz="1400"/>
              <a:t>  void</a:t>
            </a:r>
            <a:r>
              <a:rPr lang="ko-KR" altLang="en-US" sz="1400"/>
              <a:t> </a:t>
            </a:r>
            <a:r>
              <a:rPr lang="en-US" altLang="ko-KR" sz="1400"/>
              <a:t>programStart() – String Class</a:t>
            </a:r>
            <a:r>
              <a:rPr lang="ko-KR" altLang="en-US" sz="1400"/>
              <a:t>의 </a:t>
            </a:r>
            <a:r>
              <a:rPr lang="en-US" altLang="ko-KR" sz="1400"/>
              <a:t>startsWith()</a:t>
            </a:r>
            <a:r>
              <a:rPr lang="ko-KR" altLang="en-US" sz="1400"/>
              <a:t>메소드를 이용</a:t>
            </a:r>
            <a:br>
              <a:rPr lang="en-US" altLang="ko-KR" sz="1400"/>
            </a:br>
            <a:r>
              <a:rPr lang="en-US" altLang="ko-KR" sz="1400"/>
              <a:t>    </a:t>
            </a:r>
            <a:r>
              <a:rPr lang="ko-KR" altLang="en-US" sz="1400"/>
              <a:t>하여 입력값에 맞는 객체 생성</a:t>
            </a:r>
            <a:r>
              <a:rPr lang="en-US" altLang="ko-KR" sz="1400"/>
              <a:t>(</a:t>
            </a:r>
            <a:r>
              <a:rPr lang="ko-KR" altLang="en-US" sz="1400"/>
              <a:t>멤버변수 </a:t>
            </a:r>
            <a:r>
              <a:rPr lang="en-US" altLang="ko-KR" sz="1400"/>
              <a:t>cal </a:t>
            </a:r>
            <a:r>
              <a:rPr lang="ko-KR" altLang="en-US" sz="1400"/>
              <a:t>이용</a:t>
            </a:r>
            <a:r>
              <a:rPr lang="en-US" altLang="ko-KR" sz="1400"/>
              <a:t>) </a:t>
            </a:r>
            <a:r>
              <a:rPr lang="ko-KR" altLang="en-US" sz="1400"/>
              <a:t>및 계산 진행</a:t>
            </a:r>
            <a:br>
              <a:rPr lang="en-US" altLang="ko-KR" sz="1400"/>
            </a:br>
            <a:r>
              <a:rPr lang="en-US" altLang="ko-KR" sz="1400"/>
              <a:t>  void procedures() – </a:t>
            </a:r>
            <a:r>
              <a:rPr lang="ko-KR" altLang="en-US" sz="1400"/>
              <a:t>계산 진행</a:t>
            </a:r>
            <a:br>
              <a:rPr lang="en-US" altLang="ko-KR" sz="1400"/>
            </a:br>
            <a:r>
              <a:rPr lang="en-US" altLang="ko-KR" sz="1400"/>
              <a:t>  (</a:t>
            </a:r>
            <a:r>
              <a:rPr lang="ko-KR" altLang="en-US" sz="1400"/>
              <a:t>순서 </a:t>
            </a:r>
            <a:r>
              <a:rPr lang="en-US" altLang="ko-KR" sz="1400"/>
              <a:t>: cal.transNumbers() – cal.addNumbers() – cal.printResult())</a:t>
            </a:r>
            <a:br>
              <a:rPr lang="en-US" altLang="ko-KR" sz="1400"/>
            </a:br>
            <a:r>
              <a:rPr lang="en-US" altLang="ko-KR" sz="1400"/>
              <a:t>  void programEnd() – </a:t>
            </a:r>
            <a:r>
              <a:rPr lang="ko-KR" altLang="en-US" sz="1400"/>
              <a:t>프로그램 종료</a:t>
            </a:r>
            <a:r>
              <a:rPr lang="en-US" altLang="ko-KR" sz="1400"/>
              <a:t>(</a:t>
            </a:r>
            <a:r>
              <a:rPr lang="ko-KR" altLang="en-US" sz="1400"/>
              <a:t>반복 종료</a:t>
            </a:r>
            <a:r>
              <a:rPr lang="en-US" altLang="ko-KR" sz="1400"/>
              <a:t>)</a:t>
            </a:r>
          </a:p>
          <a:p>
            <a:pPr lvl="1"/>
            <a:r>
              <a:rPr lang="en-US" altLang="ko-KR" sz="1400"/>
              <a:t>Calculator Class :</a:t>
            </a:r>
            <a:br>
              <a:rPr lang="en-US" altLang="ko-KR" sz="1400"/>
            </a:br>
            <a:r>
              <a:rPr lang="ko-KR" altLang="en-US" sz="1400"/>
              <a:t>멤버변수 </a:t>
            </a:r>
            <a:r>
              <a:rPr lang="en-US" altLang="ko-KR" sz="1400"/>
              <a:t>– int iNum1, iNum2, iResult;</a:t>
            </a:r>
            <a:br>
              <a:rPr lang="en-US" altLang="ko-KR" sz="1400"/>
            </a:br>
            <a:r>
              <a:rPr lang="ko-KR" altLang="en-US" sz="1400"/>
              <a:t>메소드</a:t>
            </a:r>
            <a:br>
              <a:rPr lang="en-US" altLang="ko-KR" sz="1400"/>
            </a:br>
            <a:r>
              <a:rPr lang="en-US" altLang="ko-KR" sz="1400"/>
              <a:t>  void</a:t>
            </a:r>
            <a:r>
              <a:rPr lang="ko-KR" altLang="en-US" sz="1400"/>
              <a:t> </a:t>
            </a:r>
            <a:r>
              <a:rPr lang="en-US" altLang="ko-KR" sz="1400"/>
              <a:t>transNumbers(String mNum1, String mNum2) – p.350</a:t>
            </a:r>
            <a:r>
              <a:rPr lang="ko-KR" altLang="en-US" sz="1400"/>
              <a:t>참고</a:t>
            </a:r>
            <a:br>
              <a:rPr lang="en-US" altLang="ko-KR" sz="1400"/>
            </a:br>
            <a:r>
              <a:rPr lang="en-US" altLang="ko-KR" sz="1400"/>
              <a:t>  void addNumbers() – </a:t>
            </a:r>
            <a:r>
              <a:rPr lang="ko-KR" altLang="en-US" sz="1400"/>
              <a:t>변환한 값을 계산하여 </a:t>
            </a:r>
            <a:r>
              <a:rPr lang="en-US" altLang="ko-KR" sz="1400"/>
              <a:t>iResult</a:t>
            </a:r>
            <a:r>
              <a:rPr lang="ko-KR" altLang="en-US" sz="1400"/>
              <a:t>에 저장</a:t>
            </a:r>
            <a:br>
              <a:rPr lang="en-US" altLang="ko-KR" sz="1400"/>
            </a:br>
            <a:r>
              <a:rPr lang="en-US" altLang="ko-KR" sz="1400"/>
              <a:t>  void printResult() – </a:t>
            </a:r>
            <a:r>
              <a:rPr lang="ko-KR" altLang="en-US" sz="1400"/>
              <a:t>결과 출력</a:t>
            </a:r>
            <a:endParaRPr lang="en-US" altLang="ko-KR" sz="1400"/>
          </a:p>
          <a:p>
            <a:pPr lvl="1"/>
            <a:r>
              <a:rPr lang="en-US" altLang="ko-KR" sz="1400"/>
              <a:t>BinaryCal, OctalCal, HexadecimalCal Class : Calculator Class </a:t>
            </a:r>
            <a:r>
              <a:rPr lang="ko-KR" altLang="en-US" sz="1400"/>
              <a:t>상속</a:t>
            </a:r>
            <a:r>
              <a:rPr lang="en-US" altLang="ko-KR" sz="1400"/>
              <a:t>, </a:t>
            </a:r>
            <a:r>
              <a:rPr lang="ko-KR" altLang="en-US" sz="1400"/>
              <a:t>오버라이딩 사용하여 구현</a:t>
            </a:r>
            <a:endParaRPr lang="en-US" altLang="ko-KR" sz="140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>
          <a:xfrm>
            <a:off x="1297661" y="152400"/>
            <a:ext cx="7201445" cy="416440"/>
          </a:xfrm>
        </p:spPr>
        <p:txBody>
          <a:bodyPr/>
          <a:lstStyle/>
          <a:p>
            <a:pPr>
              <a:buNone/>
            </a:pPr>
            <a:r>
              <a:rPr lang="en-US" altLang="ko-KR"/>
              <a:t>13-2 </a:t>
            </a:r>
            <a:r>
              <a:rPr lang="ko-KR" altLang="en-US"/>
              <a:t>진법 변환 계산기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8" y="1417621"/>
            <a:ext cx="2532176" cy="44249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87428" y="1241659"/>
            <a:ext cx="2539342" cy="48511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33199" y="1026334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656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</p:spPr>
        <p:txBody>
          <a:bodyPr/>
          <a:lstStyle/>
          <a:p>
            <a:r>
              <a:rPr lang="ko-KR" altLang="en-US" dirty="0"/>
              <a:t>문제풀이</a:t>
            </a:r>
            <a:endParaRPr lang="en-US" altLang="ko-KR" dirty="0"/>
          </a:p>
          <a:p>
            <a:pPr lvl="1"/>
            <a:r>
              <a:rPr lang="en-US" altLang="ko-KR" sz="1500"/>
              <a:t>Main Class : new HangedManGame().start();</a:t>
            </a:r>
          </a:p>
          <a:p>
            <a:pPr lvl="1"/>
            <a:r>
              <a:rPr lang="en-US" altLang="ko-KR" sz="1500"/>
              <a:t>IPuzzleGame Interface, Words Class : </a:t>
            </a:r>
            <a:br>
              <a:rPr lang="en-US" altLang="ko-KR" sz="1500"/>
            </a:br>
            <a:r>
              <a:rPr lang="en-US" altLang="ko-KR" sz="1500"/>
              <a:t>	12</a:t>
            </a:r>
            <a:r>
              <a:rPr lang="ko-KR" altLang="en-US" sz="1500"/>
              <a:t>주차 </a:t>
            </a:r>
            <a:r>
              <a:rPr lang="en-US" altLang="ko-KR" sz="1500"/>
              <a:t>3</a:t>
            </a:r>
            <a:r>
              <a:rPr lang="ko-KR" altLang="en-US" sz="1500"/>
              <a:t>번 문제에서 사용한 것 그대로 사용</a:t>
            </a:r>
            <a:endParaRPr lang="en-US" altLang="ko-KR" sz="1500"/>
          </a:p>
          <a:p>
            <a:pPr lvl="1"/>
            <a:r>
              <a:rPr lang="en-US" altLang="ko-KR" sz="1500"/>
              <a:t>HangedManGame Class :</a:t>
            </a:r>
            <a:br>
              <a:rPr lang="en-US" altLang="ko-KR" sz="1500"/>
            </a:br>
            <a:r>
              <a:rPr lang="en-US" altLang="ko-KR" sz="1500"/>
              <a:t>Words Class </a:t>
            </a:r>
            <a:r>
              <a:rPr lang="ko-KR" altLang="en-US" sz="1500"/>
              <a:t>상속</a:t>
            </a:r>
            <a:r>
              <a:rPr lang="en-US" altLang="ko-KR" sz="1500"/>
              <a:t>, IPuzzleGame Interface </a:t>
            </a:r>
            <a:r>
              <a:rPr lang="ko-KR" altLang="en-US" sz="1500"/>
              <a:t>구현 할 것</a:t>
            </a:r>
            <a:br>
              <a:rPr lang="en-US" altLang="ko-KR" sz="1500"/>
            </a:br>
            <a:r>
              <a:rPr lang="ko-KR" altLang="en-US" sz="1500"/>
              <a:t>문제는 </a:t>
            </a:r>
            <a:r>
              <a:rPr lang="en-US" altLang="ko-KR" sz="1500"/>
              <a:t>Words Class</a:t>
            </a:r>
            <a:r>
              <a:rPr lang="ko-KR" altLang="en-US" sz="1500"/>
              <a:t>에서 </a:t>
            </a:r>
            <a:r>
              <a:rPr lang="en-US" altLang="ko-KR" sz="1500"/>
              <a:t>Random</a:t>
            </a:r>
            <a:r>
              <a:rPr lang="ko-KR" altLang="en-US" sz="1500"/>
              <a:t> 추출하는 메소드 사용</a:t>
            </a:r>
            <a:br>
              <a:rPr lang="en-US" altLang="ko-KR" sz="1500"/>
            </a:br>
            <a:r>
              <a:rPr lang="ko-KR" altLang="en-US" sz="1500"/>
              <a:t>정답을 맞추거나 기회가 다되면 종료</a:t>
            </a:r>
            <a:r>
              <a:rPr lang="en-US" altLang="ko-KR" sz="1500"/>
              <a:t>(</a:t>
            </a:r>
            <a:r>
              <a:rPr lang="ko-KR" altLang="en-US" sz="1500"/>
              <a:t>무한루프 </a:t>
            </a:r>
            <a:r>
              <a:rPr lang="en-US" altLang="ko-KR" sz="1500"/>
              <a:t>X)</a:t>
            </a:r>
            <a:br>
              <a:rPr lang="en-US" altLang="ko-KR" sz="1500"/>
            </a:br>
            <a:r>
              <a:rPr lang="en-US" altLang="ko-KR" sz="1500"/>
              <a:t>12</a:t>
            </a:r>
            <a:r>
              <a:rPr lang="ko-KR" altLang="en-US" sz="1500"/>
              <a:t>주차 </a:t>
            </a:r>
            <a:r>
              <a:rPr lang="en-US" altLang="ko-KR" sz="1500"/>
              <a:t>3</a:t>
            </a:r>
            <a:r>
              <a:rPr lang="ko-KR" altLang="en-US" sz="1500"/>
              <a:t>번 문제와 실행 화면 참고</a:t>
            </a:r>
            <a:endParaRPr lang="en-US" altLang="ko-KR" sz="1500"/>
          </a:p>
          <a:p>
            <a:pPr lvl="1"/>
            <a:r>
              <a:rPr lang="ko-KR" altLang="en-US" sz="1500"/>
              <a:t>주의 사항</a:t>
            </a:r>
            <a:br>
              <a:rPr lang="en-US" altLang="ko-KR" sz="1500"/>
            </a:br>
            <a:r>
              <a:rPr lang="en-US" altLang="ko-KR" sz="1500"/>
              <a:t>char </a:t>
            </a:r>
            <a:r>
              <a:rPr lang="ko-KR" altLang="en-US" sz="1500"/>
              <a:t>혹은 </a:t>
            </a:r>
            <a:r>
              <a:rPr lang="en-US" altLang="ko-KR" sz="1500"/>
              <a:t>char[] </a:t>
            </a:r>
            <a:r>
              <a:rPr lang="ko-KR" altLang="en-US" sz="1500"/>
              <a:t>사용 금지</a:t>
            </a:r>
            <a:r>
              <a:rPr lang="en-US" altLang="ko-KR" sz="1500"/>
              <a:t> (String Class</a:t>
            </a:r>
            <a:r>
              <a:rPr lang="ko-KR" altLang="en-US" sz="1500"/>
              <a:t>만 사용</a:t>
            </a:r>
            <a:r>
              <a:rPr lang="en-US" altLang="ko-KR" sz="150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13-3 Hanged Man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6025415" y="1752959"/>
            <a:ext cx="3001353" cy="4664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80160" y="1539149"/>
            <a:ext cx="13441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913" y="2098519"/>
            <a:ext cx="27146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3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7360</TotalTime>
  <Words>138</Words>
  <Application>Microsoft Office PowerPoint</Application>
  <PresentationFormat>화면 슬라이드 쇼(4:3)</PresentationFormat>
  <Paragraphs>39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13. Wrapper,  String 클래스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150</cp:revision>
  <dcterms:created xsi:type="dcterms:W3CDTF">2017-03-17T08:15:25Z</dcterms:created>
  <dcterms:modified xsi:type="dcterms:W3CDTF">2018-06-06T08:03:31Z</dcterms:modified>
</cp:coreProperties>
</file>