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8"/>
  </p:notesMasterIdLst>
  <p:sldIdLst>
    <p:sldId id="261" r:id="rId2"/>
    <p:sldId id="273" r:id="rId3"/>
    <p:sldId id="269" r:id="rId4"/>
    <p:sldId id="274" r:id="rId5"/>
    <p:sldId id="275" r:id="rId6"/>
    <p:sldId id="276" r:id="rId7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5" autoAdjust="0"/>
  </p:normalViewPr>
  <p:slideViewPr>
    <p:cSldViewPr>
      <p:cViewPr varScale="1">
        <p:scale>
          <a:sx n="99" d="100"/>
          <a:sy n="99" d="100"/>
        </p:scale>
        <p:origin x="90" y="144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676400" y="1151897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13.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파일입출력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/>
            </a:r>
            <a:b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</a:b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26" y="4156584"/>
            <a:ext cx="3590925" cy="144780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Scanner</a:t>
            </a:r>
            <a:r>
              <a:rPr lang="ko-KR" altLang="en-US" sz="1400" dirty="0" smtClean="0"/>
              <a:t>를 </a:t>
            </a:r>
            <a:r>
              <a:rPr lang="ko-KR" altLang="en-US" sz="1400" smtClean="0"/>
              <a:t>사용하여 입력 유저정보를 입력받기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9</a:t>
            </a:r>
            <a:r>
              <a:rPr lang="ko-KR" altLang="en-US" sz="1400" smtClean="0"/>
              <a:t>주차  실습문제 </a:t>
            </a:r>
            <a:r>
              <a:rPr lang="en-US" altLang="ko-KR" sz="1400" smtClean="0"/>
              <a:t>3</a:t>
            </a:r>
            <a:r>
              <a:rPr lang="ko-KR" altLang="en-US" sz="1400" smtClean="0"/>
              <a:t>번을 활용하여 </a:t>
            </a:r>
            <a:r>
              <a:rPr lang="en-US" altLang="ko-KR" sz="1400" smtClean="0"/>
              <a:t>User </a:t>
            </a:r>
            <a:r>
              <a:rPr lang="ko-KR" altLang="en-US" sz="1400" smtClean="0"/>
              <a:t>클래스의</a:t>
            </a:r>
            <a:endParaRPr lang="en-US" altLang="ko-KR" sz="1400" smtClean="0"/>
          </a:p>
          <a:p>
            <a:pPr marL="457200" lvl="1" indent="0">
              <a:buNone/>
            </a:pPr>
            <a:r>
              <a:rPr lang="ko-KR" altLang="en-US" sz="1400" smtClean="0"/>
              <a:t>    생성자 오버로딩을 사용하여 </a:t>
            </a:r>
            <a:r>
              <a:rPr lang="en-US" altLang="ko-KR" sz="1400" smtClean="0"/>
              <a:t>User </a:t>
            </a:r>
            <a:r>
              <a:rPr lang="ko-KR" altLang="en-US" sz="1400" smtClean="0"/>
              <a:t>객체를 생성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생성한 </a:t>
            </a:r>
            <a:r>
              <a:rPr lang="en-US" altLang="ko-KR" sz="1400" smtClean="0"/>
              <a:t>User</a:t>
            </a:r>
            <a:r>
              <a:rPr lang="ko-KR" altLang="en-US" sz="1400" smtClean="0"/>
              <a:t>의 정보를 콘솔 창에 출력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FileWriter Class</a:t>
            </a:r>
            <a:r>
              <a:rPr lang="ko-KR" altLang="en-US" sz="1400" smtClean="0"/>
              <a:t>를 사용하여 유저번호가 </a:t>
            </a:r>
            <a:r>
              <a:rPr lang="en-US" altLang="ko-KR" sz="1400" smtClean="0"/>
              <a:t>0</a:t>
            </a:r>
            <a:r>
              <a:rPr lang="ko-KR" altLang="en-US" sz="1400" smtClean="0"/>
              <a:t>번일때</a:t>
            </a:r>
            <a:endParaRPr lang="en-US" altLang="ko-KR" sz="1400" smtClean="0"/>
          </a:p>
          <a:p>
            <a:pPr marL="457200" lvl="1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   user.txt</a:t>
            </a:r>
            <a:r>
              <a:rPr lang="ko-KR" altLang="en-US" sz="1400" smtClean="0"/>
              <a:t>로 저장</a:t>
            </a:r>
            <a:endParaRPr lang="en-US" altLang="ko-KR" sz="140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개인정보 저장하기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439008"/>
            <a:ext cx="2743200" cy="42810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87278" y="4099347"/>
            <a:ext cx="4127622" cy="1447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19800" y="1219200"/>
            <a:ext cx="2971800" cy="45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16"/>
          <p:cNvSpPr txBox="1"/>
          <p:nvPr/>
        </p:nvSpPr>
        <p:spPr>
          <a:xfrm>
            <a:off x="6128238" y="1039806"/>
            <a:ext cx="78739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sp>
        <p:nvSpPr>
          <p:cNvPr id="10" name="TextBox 16"/>
          <p:cNvSpPr txBox="1"/>
          <p:nvPr/>
        </p:nvSpPr>
        <p:spPr>
          <a:xfrm>
            <a:off x="869359" y="3914001"/>
            <a:ext cx="73084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 b="1"/>
              <a:t>u</a:t>
            </a:r>
            <a:r>
              <a:rPr lang="en-US" altLang="ko-KR" sz="1200" b="1" smtClean="0"/>
              <a:t>ser.txt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224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sz="1400" smtClean="0"/>
              <a:t>12</a:t>
            </a:r>
            <a:r>
              <a:rPr lang="ko-KR" altLang="en-US" sz="1400" smtClean="0"/>
              <a:t>주차 실습문제 </a:t>
            </a:r>
            <a:r>
              <a:rPr lang="en-US" altLang="ko-KR" sz="1400" smtClean="0"/>
              <a:t>2</a:t>
            </a:r>
            <a:r>
              <a:rPr lang="ko-KR" altLang="en-US" sz="1400" smtClean="0"/>
              <a:t>번을 활용 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입력 </a:t>
            </a:r>
            <a:r>
              <a:rPr lang="en-US" altLang="ko-KR" sz="1400" smtClean="0"/>
              <a:t>– FileWriter Class</a:t>
            </a:r>
            <a:r>
              <a:rPr lang="ko-KR" altLang="en-US" sz="1400" smtClean="0"/>
              <a:t>를 사용하여 입력한 텍스트를 </a:t>
            </a:r>
            <a:r>
              <a:rPr lang="en-US" altLang="ko-KR" sz="1400" smtClean="0"/>
              <a:t>text.txt</a:t>
            </a:r>
            <a:r>
              <a:rPr lang="ko-KR" altLang="en-US" sz="1400" smtClean="0"/>
              <a:t>에 저장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출력 </a:t>
            </a:r>
            <a:r>
              <a:rPr lang="en-US" altLang="ko-KR" sz="1400" smtClean="0"/>
              <a:t>– FileReader Class</a:t>
            </a:r>
            <a:r>
              <a:rPr lang="ko-KR" altLang="en-US" sz="1400" smtClean="0"/>
              <a:t>를 사용하여 </a:t>
            </a:r>
            <a:r>
              <a:rPr lang="en-US" altLang="ko-KR" sz="1400" smtClean="0"/>
              <a:t>text.txt</a:t>
            </a:r>
            <a:r>
              <a:rPr lang="ko-KR" altLang="en-US" sz="1400" smtClean="0"/>
              <a:t>에 저장되어 있는 텍스트를 읽어와 화면에 출력</a:t>
            </a:r>
            <a:endParaRPr lang="en-US" altLang="ko-KR" sz="1400"/>
          </a:p>
          <a:p>
            <a:pPr lvl="1"/>
            <a:r>
              <a:rPr lang="ko-KR" altLang="en-US" sz="1400" smtClean="0"/>
              <a:t>저장 할 때는 들여쓰기를 통해 저장 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무한루프 사용</a:t>
            </a:r>
            <a:r>
              <a:rPr lang="en-US" altLang="ko-KR" sz="1400" smtClean="0"/>
              <a:t>(</a:t>
            </a:r>
            <a:r>
              <a:rPr lang="ko-KR" altLang="en-US" sz="1400" smtClean="0"/>
              <a:t>종료모드를 선택시 종료</a:t>
            </a:r>
            <a:r>
              <a:rPr lang="en-US" altLang="ko-KR" sz="1400" smtClean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문자편집기 구현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4800" y="3493476"/>
            <a:ext cx="9448800" cy="2743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4" y="3917338"/>
            <a:ext cx="3152775" cy="1895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995" y="3560150"/>
            <a:ext cx="3152775" cy="2609850"/>
          </a:xfrm>
          <a:prstGeom prst="rect">
            <a:avLst/>
          </a:prstGeom>
        </p:spPr>
      </p:pic>
      <p:sp>
        <p:nvSpPr>
          <p:cNvPr id="8" name="TextBox 16"/>
          <p:cNvSpPr txBox="1"/>
          <p:nvPr/>
        </p:nvSpPr>
        <p:spPr>
          <a:xfrm>
            <a:off x="457200" y="3366700"/>
            <a:ext cx="78739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457" y="4407875"/>
            <a:ext cx="26384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sz="1400" smtClean="0"/>
              <a:t>10</a:t>
            </a:r>
            <a:r>
              <a:rPr lang="ko-KR" altLang="en-US" sz="1400" smtClean="0"/>
              <a:t>주차 실습문제 </a:t>
            </a:r>
            <a:r>
              <a:rPr lang="en-US" altLang="ko-KR" sz="1400" smtClean="0"/>
              <a:t>3</a:t>
            </a:r>
            <a:r>
              <a:rPr lang="ko-KR" altLang="en-US" sz="1400" smtClean="0"/>
              <a:t>번을 사용하여 홀 </a:t>
            </a:r>
            <a:r>
              <a:rPr lang="en-US" altLang="ko-KR" sz="1400" smtClean="0"/>
              <a:t>/ </a:t>
            </a:r>
            <a:r>
              <a:rPr lang="ko-KR" altLang="en-US" sz="1400" smtClean="0"/>
              <a:t>짝 판별기 구현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Int </a:t>
            </a:r>
            <a:r>
              <a:rPr lang="ko-KR" altLang="en-US" sz="1400" smtClean="0"/>
              <a:t>형 </a:t>
            </a:r>
            <a:r>
              <a:rPr lang="en-US" altLang="ko-KR" sz="1400" smtClean="0"/>
              <a:t>10</a:t>
            </a:r>
            <a:r>
              <a:rPr lang="ko-KR" altLang="en-US" sz="1400" smtClean="0"/>
              <a:t>개의 배열에 </a:t>
            </a:r>
            <a:r>
              <a:rPr lang="en-US" altLang="ko-KR" sz="1400" smtClean="0"/>
              <a:t>1~100</a:t>
            </a:r>
            <a:r>
              <a:rPr lang="ko-KR" altLang="en-US" sz="1400" smtClean="0"/>
              <a:t>의 숫자 랜덤 값을 적용</a:t>
            </a:r>
            <a:endParaRPr lang="en-US" altLang="ko-KR" sz="1400" smtClean="0"/>
          </a:p>
          <a:p>
            <a:pPr lvl="1">
              <a:buFontTx/>
              <a:buChar char="-"/>
            </a:pPr>
            <a:r>
              <a:rPr lang="ko-KR" altLang="en-US" sz="1400" smtClean="0"/>
              <a:t>홀 </a:t>
            </a:r>
            <a:r>
              <a:rPr lang="en-US" altLang="ko-KR" sz="1400" smtClean="0"/>
              <a:t>/ </a:t>
            </a:r>
            <a:r>
              <a:rPr lang="ko-KR" altLang="en-US" sz="1400" smtClean="0"/>
              <a:t>짝 판별을 통해 나온 결과를 콘솔창에 출력한 후 </a:t>
            </a:r>
            <a:r>
              <a:rPr lang="en-US" altLang="ko-KR" sz="1400" smtClean="0"/>
              <a:t>FileInputStream</a:t>
            </a:r>
            <a:r>
              <a:rPr lang="ko-KR" altLang="en-US" sz="1400" smtClean="0"/>
              <a:t>을 사용하여 </a:t>
            </a:r>
            <a:r>
              <a:rPr lang="en-US" altLang="ko-KR" sz="1400" smtClean="0"/>
              <a:t>result.txt</a:t>
            </a:r>
            <a:r>
              <a:rPr lang="ko-KR" altLang="en-US" sz="1400" smtClean="0"/>
              <a:t>에 저장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ko-KR" altLang="en-US" sz="1400" smtClean="0"/>
              <a:t>저장된 </a:t>
            </a:r>
            <a:r>
              <a:rPr lang="en-US" altLang="ko-KR" sz="1400" smtClean="0"/>
              <a:t>result.txt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FileOutputStream</a:t>
            </a:r>
            <a:r>
              <a:rPr lang="ko-KR" altLang="en-US" sz="1400" smtClean="0"/>
              <a:t>을 사용하여 읽은 후 결과 값이 홀이면 </a:t>
            </a:r>
            <a:r>
              <a:rPr lang="en-US" altLang="ko-KR" sz="1400" smtClean="0"/>
              <a:t>1~100</a:t>
            </a:r>
            <a:r>
              <a:rPr lang="ko-KR" altLang="en-US" sz="1400" smtClean="0"/>
              <a:t>사이의 홀수 값을</a:t>
            </a:r>
            <a:endParaRPr lang="en-US" altLang="ko-KR" sz="1400" smtClean="0"/>
          </a:p>
          <a:p>
            <a:pPr marL="457200" lvl="1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   </a:t>
            </a:r>
            <a:r>
              <a:rPr lang="ko-KR" altLang="en-US" sz="1400" smtClean="0"/>
              <a:t>저장하고 결과값이 짝수인 경우 </a:t>
            </a:r>
            <a:r>
              <a:rPr lang="en-US" altLang="ko-KR" sz="1400" smtClean="0"/>
              <a:t>1~100</a:t>
            </a:r>
            <a:r>
              <a:rPr lang="ko-KR" altLang="en-US" sz="1400" smtClean="0"/>
              <a:t>사이의 짝수 값을 저장하여 새로운 배열을 생성하여 </a:t>
            </a:r>
            <a:endParaRPr lang="en-US" altLang="ko-KR" sz="1400" smtClean="0"/>
          </a:p>
          <a:p>
            <a:pPr marL="457200" lvl="1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   reverseResult.txt</a:t>
            </a:r>
            <a:r>
              <a:rPr lang="ko-KR" altLang="en-US" sz="1400" smtClean="0"/>
              <a:t>에 저장</a:t>
            </a:r>
            <a:endParaRPr lang="en-US" altLang="ko-KR" sz="140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3</a:t>
            </a:r>
            <a:r>
              <a:rPr lang="en-US" altLang="ko-KR" smtClean="0"/>
              <a:t>.  </a:t>
            </a:r>
            <a:r>
              <a:rPr lang="ko-KR" altLang="en-US" smtClean="0"/>
              <a:t>홀 </a:t>
            </a:r>
            <a:r>
              <a:rPr lang="en-US" altLang="ko-KR" smtClean="0"/>
              <a:t>/ </a:t>
            </a:r>
            <a:r>
              <a:rPr lang="ko-KR" altLang="en-US" smtClean="0"/>
              <a:t>짝 판별기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2000" y="3581400"/>
            <a:ext cx="8763000" cy="2743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74" y="3805237"/>
            <a:ext cx="1729772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064" y="3994096"/>
            <a:ext cx="1505374" cy="191780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628905" y="4800600"/>
            <a:ext cx="381000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607597" y="4800600"/>
            <a:ext cx="381000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757" y="4092626"/>
            <a:ext cx="1476375" cy="1819275"/>
          </a:xfrm>
          <a:prstGeom prst="rect">
            <a:avLst/>
          </a:prstGeom>
        </p:spPr>
      </p:pic>
      <p:sp>
        <p:nvSpPr>
          <p:cNvPr id="11" name="TextBox 16"/>
          <p:cNvSpPr txBox="1"/>
          <p:nvPr/>
        </p:nvSpPr>
        <p:spPr>
          <a:xfrm>
            <a:off x="914400" y="3429000"/>
            <a:ext cx="78739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4904643" y="4504592"/>
            <a:ext cx="294542" cy="1557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76392" y="4548552"/>
            <a:ext cx="294542" cy="1557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2" idx="0"/>
            <a:endCxn id="13" idx="0"/>
          </p:cNvCxnSpPr>
          <p:nvPr/>
        </p:nvCxnSpPr>
        <p:spPr>
          <a:xfrm rot="16200000" flipH="1">
            <a:off x="6315808" y="3240698"/>
            <a:ext cx="43960" cy="2571749"/>
          </a:xfrm>
          <a:prstGeom prst="bentConnector3">
            <a:avLst>
              <a:gd name="adj1" fmla="val -52001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7800" y="3864972"/>
            <a:ext cx="2236909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atin typeface="우리새봄" panose="02020603020101020101" pitchFamily="18" charset="-127"/>
                <a:ea typeface="우리새봄" panose="02020603020101020101" pitchFamily="18" charset="-127"/>
              </a:rPr>
              <a:t>홀수인지 짝수인지 판별 후</a:t>
            </a:r>
            <a:r>
              <a:rPr lang="en-US" altLang="ko-KR" sz="1000" b="1" smtClean="0">
                <a:latin typeface="우리새봄" panose="02020603020101020101" pitchFamily="18" charset="-127"/>
                <a:ea typeface="우리새봄" panose="02020603020101020101" pitchFamily="18" charset="-127"/>
              </a:rPr>
              <a:t>, </a:t>
            </a:r>
            <a:r>
              <a:rPr lang="ko-KR" altLang="en-US" sz="1000" b="1" smtClean="0">
                <a:latin typeface="우리새봄" panose="02020603020101020101" pitchFamily="18" charset="-127"/>
                <a:ea typeface="우리새봄" panose="02020603020101020101" pitchFamily="18" charset="-127"/>
              </a:rPr>
              <a:t>홀수일 경우 </a:t>
            </a:r>
            <a:r>
              <a:rPr lang="en-US" altLang="ko-KR" sz="1000" b="1" smtClean="0">
                <a:latin typeface="우리새봄" panose="02020603020101020101" pitchFamily="18" charset="-127"/>
                <a:ea typeface="우리새봄" panose="02020603020101020101" pitchFamily="18" charset="-127"/>
              </a:rPr>
              <a:t>1~100</a:t>
            </a:r>
            <a:r>
              <a:rPr lang="ko-KR" altLang="en-US" sz="1000" b="1" smtClean="0">
                <a:latin typeface="우리새봄" panose="02020603020101020101" pitchFamily="18" charset="-127"/>
                <a:ea typeface="우리새봄" panose="02020603020101020101" pitchFamily="18" charset="-127"/>
              </a:rPr>
              <a:t>사이의 홀수 저장</a:t>
            </a:r>
            <a:endParaRPr lang="ko-KR" altLang="en-US" sz="1000" b="1">
              <a:latin typeface="우리새봄" panose="02020603020101020101" pitchFamily="18" charset="-127"/>
              <a:ea typeface="우리새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6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sz="1400" smtClean="0"/>
              <a:t>입력 </a:t>
            </a:r>
            <a:r>
              <a:rPr lang="en-US" altLang="ko-KR" sz="1400" smtClean="0"/>
              <a:t>: String </a:t>
            </a:r>
            <a:r>
              <a:rPr lang="ko-KR" altLang="en-US" sz="1400" smtClean="0"/>
              <a:t>으로 선언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출력 </a:t>
            </a:r>
            <a:r>
              <a:rPr lang="en-US" altLang="ko-KR" sz="1400" smtClean="0"/>
              <a:t>: console </a:t>
            </a:r>
            <a:r>
              <a:rPr lang="ko-KR" altLang="en-US" sz="1400" smtClean="0"/>
              <a:t>창에 출력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문장에 영어와 숫자가 있으면 카운트하지 않는다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단어에 조사가 있어도 상관없이 카운트</a:t>
            </a:r>
            <a:endParaRPr lang="en-US" altLang="ko-KR" sz="1400" smtClean="0"/>
          </a:p>
          <a:p>
            <a:pPr lvl="1"/>
            <a:endParaRPr lang="en-US" altLang="ko-KR" sz="1400" smtClean="0"/>
          </a:p>
          <a:p>
            <a:pPr marL="457200" lvl="1" indent="0">
              <a:buNone/>
            </a:pPr>
            <a:endParaRPr lang="en-US" altLang="ko-KR" sz="140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4</a:t>
            </a:r>
            <a:r>
              <a:rPr lang="en-US" altLang="ko-KR" smtClean="0"/>
              <a:t>.  </a:t>
            </a:r>
            <a:r>
              <a:rPr lang="ko-KR" altLang="en-US" smtClean="0"/>
              <a:t>워드 카운트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2000" y="3581400"/>
            <a:ext cx="8763000" cy="2743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953000" y="4800600"/>
            <a:ext cx="381000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6"/>
          <p:cNvSpPr txBox="1"/>
          <p:nvPr/>
        </p:nvSpPr>
        <p:spPr>
          <a:xfrm>
            <a:off x="914400" y="3429000"/>
            <a:ext cx="78739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59363336" descr="EMB00001ce001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08487"/>
            <a:ext cx="2789238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59363256" descr="EMB00001ce001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7" y="4103686"/>
            <a:ext cx="2117725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3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sz="1400" smtClean="0"/>
              <a:t>입력 </a:t>
            </a:r>
            <a:r>
              <a:rPr lang="en-US" altLang="ko-KR" sz="1400" smtClean="0"/>
              <a:t>: String </a:t>
            </a:r>
            <a:r>
              <a:rPr lang="ko-KR" altLang="en-US" sz="1400" smtClean="0"/>
              <a:t>으로 선언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출력 </a:t>
            </a:r>
            <a:r>
              <a:rPr lang="en-US" altLang="ko-KR" sz="1400" smtClean="0"/>
              <a:t>: console </a:t>
            </a:r>
            <a:r>
              <a:rPr lang="ko-KR" altLang="en-US" sz="1400" smtClean="0"/>
              <a:t>창에 출력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아래 출력화면을 참조하여 숫자를 한글로 변환</a:t>
            </a:r>
            <a:endParaRPr lang="en-US" altLang="ko-KR" sz="1400" smtClean="0"/>
          </a:p>
          <a:p>
            <a:pPr marL="457200" lvl="1" indent="0">
              <a:buNone/>
            </a:pPr>
            <a:endParaRPr lang="en-US" altLang="ko-KR" sz="140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5</a:t>
            </a:r>
            <a:r>
              <a:rPr lang="en-US" altLang="ko-KR" smtClean="0"/>
              <a:t>.  </a:t>
            </a:r>
            <a:r>
              <a:rPr lang="ko-KR" altLang="en-US" smtClean="0"/>
              <a:t>숫자를 한글로 변환하기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2000" y="3581400"/>
            <a:ext cx="8763000" cy="2743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953000" y="4800600"/>
            <a:ext cx="381000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6"/>
          <p:cNvSpPr txBox="1"/>
          <p:nvPr/>
        </p:nvSpPr>
        <p:spPr>
          <a:xfrm>
            <a:off x="914400" y="3429000"/>
            <a:ext cx="78739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49395" y="3506509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59363416" descr="EMB00001ce001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5" y="3963709"/>
            <a:ext cx="1524000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59363496" descr="EMB00001ce001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920331"/>
            <a:ext cx="1431925" cy="206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6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299</Words>
  <Application>Microsoft Office PowerPoint</Application>
  <PresentationFormat>A4 용지(210x297mm)</PresentationFormat>
  <Paragraphs>55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맑은 고딕</vt:lpstr>
      <vt:lpstr>우리새봄</vt:lpstr>
      <vt:lpstr>Arial</vt:lpstr>
      <vt:lpstr>Arial Black</vt:lpstr>
      <vt:lpstr>Wingdings</vt:lpstr>
      <vt:lpstr>Office 테마</vt:lpstr>
      <vt:lpstr>13. 파일입출력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2017-09-05T04:59:45Z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