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58" r:id="rId3"/>
    <p:sldId id="266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예약어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변수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If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335751"/>
            <a:ext cx="1685668" cy="5357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 설명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4178" y="1810632"/>
            <a:ext cx="4571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두 자연수 </a:t>
            </a:r>
            <a:r>
              <a:rPr lang="en-US" altLang="ko-KR" sz="1600" dirty="0" smtClean="0">
                <a:latin typeface="+mj-ea"/>
              </a:rPr>
              <a:t>A</a:t>
            </a:r>
            <a:r>
              <a:rPr lang="ko-KR" altLang="en-US" sz="1600" dirty="0" smtClean="0">
                <a:latin typeface="+mj-ea"/>
              </a:rPr>
              <a:t>와 </a:t>
            </a:r>
            <a:r>
              <a:rPr lang="en-US" altLang="ko-KR" sz="1600" dirty="0" smtClean="0">
                <a:latin typeface="+mj-ea"/>
              </a:rPr>
              <a:t>B</a:t>
            </a:r>
            <a:r>
              <a:rPr lang="ko-KR" altLang="en-US" sz="1600" dirty="0" smtClean="0">
                <a:latin typeface="+mj-ea"/>
              </a:rPr>
              <a:t>가 주어지면 두 수의 합 </a:t>
            </a:r>
            <a:r>
              <a:rPr lang="en-US" altLang="ko-KR" sz="1600" dirty="0" smtClean="0">
                <a:latin typeface="+mj-ea"/>
              </a:rPr>
              <a:t>(A+B), </a:t>
            </a:r>
            <a:r>
              <a:rPr lang="ko-KR" altLang="en-US" sz="1600" dirty="0" smtClean="0">
                <a:latin typeface="+mj-ea"/>
              </a:rPr>
              <a:t>차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smtClean="0">
                <a:latin typeface="+mj-ea"/>
              </a:rPr>
              <a:t>A-B), </a:t>
            </a:r>
            <a:r>
              <a:rPr lang="ko-KR" altLang="en-US" sz="1600" dirty="0" smtClean="0">
                <a:latin typeface="+mj-ea"/>
              </a:rPr>
              <a:t>곱</a:t>
            </a:r>
            <a:r>
              <a:rPr lang="en-US" altLang="ko-KR" sz="1600" dirty="0" smtClean="0">
                <a:latin typeface="+mj-ea"/>
              </a:rPr>
              <a:t>(A*B), </a:t>
            </a:r>
            <a:r>
              <a:rPr lang="ko-KR" altLang="en-US" sz="1600" dirty="0" smtClean="0">
                <a:latin typeface="+mj-ea"/>
              </a:rPr>
              <a:t>몫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smtClean="0">
                <a:latin typeface="+mj-ea"/>
              </a:rPr>
              <a:t>A/B), </a:t>
            </a:r>
            <a:r>
              <a:rPr lang="ko-KR" altLang="en-US" sz="1600" dirty="0" smtClean="0">
                <a:latin typeface="+mj-ea"/>
              </a:rPr>
              <a:t>나머지</a:t>
            </a:r>
            <a:r>
              <a:rPr lang="en-US" altLang="ko-KR" sz="1600" dirty="0" smtClean="0">
                <a:latin typeface="+mj-ea"/>
              </a:rPr>
              <a:t>(A%B)</a:t>
            </a:r>
            <a:r>
              <a:rPr lang="ko-KR" altLang="en-US" sz="1600" dirty="0" smtClean="0">
                <a:latin typeface="+mj-ea"/>
              </a:rPr>
              <a:t>를 구하는 프로그램을 작성하시오</a:t>
            </a:r>
            <a:r>
              <a:rPr lang="en-US" altLang="ko-KR" sz="1600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r>
              <a:rPr lang="en-US" altLang="ko-KR" sz="1600" dirty="0"/>
              <a:t>※ </a:t>
            </a:r>
            <a:r>
              <a:rPr lang="ko-KR" altLang="en-US" sz="1600" dirty="0"/>
              <a:t>참고사항</a:t>
            </a:r>
            <a:endParaRPr lang="en-US" altLang="ko-KR" sz="1600" dirty="0"/>
          </a:p>
          <a:p>
            <a:pPr marL="342891" indent="-342891">
              <a:buFontTx/>
              <a:buChar char="-"/>
            </a:pPr>
            <a:r>
              <a:rPr lang="ko-KR" altLang="en-US" sz="1600" dirty="0"/>
              <a:t>상단에 다음 코드 추가</a:t>
            </a:r>
            <a:endParaRPr lang="en-US" altLang="ko-KR" sz="1600" dirty="0"/>
          </a:p>
          <a:p>
            <a:r>
              <a:rPr lang="en-US" altLang="ko-KR" sz="1600" dirty="0"/>
              <a:t>	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pPr marL="342891" indent="-342891">
              <a:buFontTx/>
              <a:buChar char="-"/>
            </a:pPr>
            <a:r>
              <a:rPr lang="ko-KR" altLang="en-US" sz="1600" dirty="0"/>
              <a:t>메인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다음 코드 추가</a:t>
            </a:r>
            <a:endParaRPr lang="en-US" altLang="ko-KR" sz="1600" dirty="0"/>
          </a:p>
          <a:p>
            <a:r>
              <a:rPr lang="en-US" altLang="ko-KR" sz="1600" dirty="0"/>
              <a:t>	Scanner </a:t>
            </a:r>
            <a:r>
              <a:rPr lang="en-US" altLang="ko-KR" sz="1600" dirty="0" err="1"/>
              <a:t>sc</a:t>
            </a:r>
            <a:r>
              <a:rPr lang="en-US" altLang="ko-KR" sz="1600" dirty="0"/>
              <a:t> = new Scanner(System.in);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FontTx/>
              <a:buChar char="-"/>
            </a:pPr>
            <a:r>
              <a:rPr lang="ko-KR" altLang="en-US" sz="1600" dirty="0"/>
              <a:t>입력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sc.nextInt</a:t>
            </a:r>
            <a:r>
              <a:rPr lang="en-US" altLang="ko-KR" sz="1600" dirty="0"/>
              <a:t>()</a:t>
            </a:r>
          </a:p>
          <a:p>
            <a:endParaRPr lang="en-US" altLang="ko-KR" sz="1600" dirty="0">
              <a:latin typeface="+mj-ea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926177" y="1710251"/>
            <a:ext cx="986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5 3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6712448" y="1335751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712447" y="1710251"/>
            <a:ext cx="8449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542399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smtClean="0"/>
              <a:t>실행 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31" y="3996059"/>
            <a:ext cx="2990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336531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 설명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1-2 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 점수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8419" y="1872296"/>
            <a:ext cx="4302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en-US" altLang="ko-KR" sz="1600" dirty="0" smtClean="0">
                <a:latin typeface="+mj-ea"/>
              </a:rPr>
              <a:t>Java </a:t>
            </a:r>
            <a:r>
              <a:rPr lang="ko-KR" altLang="en-US" sz="1600" dirty="0" smtClean="0">
                <a:latin typeface="+mj-ea"/>
              </a:rPr>
              <a:t>프로그래밍 수업의 기말고사 성적 평균을 구하는 프로그램을 작성하자</a:t>
            </a:r>
            <a:r>
              <a:rPr lang="en-US" altLang="ko-KR" sz="1600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입력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학생 </a:t>
            </a:r>
            <a:r>
              <a:rPr lang="en-US" altLang="ko-KR" sz="1600" dirty="0" smtClean="0">
                <a:latin typeface="+mj-ea"/>
              </a:rPr>
              <a:t>5</a:t>
            </a:r>
            <a:r>
              <a:rPr lang="ko-KR" altLang="en-US" sz="1600" dirty="0" smtClean="0">
                <a:latin typeface="+mj-ea"/>
              </a:rPr>
              <a:t>명의 점수가 주어진다</a:t>
            </a:r>
            <a:r>
              <a:rPr lang="en-US" altLang="ko-KR" sz="1600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출력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첫째 줄에 학생 </a:t>
            </a:r>
            <a:r>
              <a:rPr lang="en-US" altLang="ko-KR" sz="1600" dirty="0" smtClean="0">
                <a:latin typeface="+mj-ea"/>
              </a:rPr>
              <a:t>5</a:t>
            </a:r>
            <a:r>
              <a:rPr lang="ko-KR" altLang="en-US" sz="1600" dirty="0" smtClean="0">
                <a:latin typeface="+mj-ea"/>
              </a:rPr>
              <a:t>명의 평균 점수를 출력한다</a:t>
            </a:r>
            <a:r>
              <a:rPr lang="en-US" altLang="ko-KR" sz="1600" dirty="0" smtClean="0">
                <a:latin typeface="+mj-ea"/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926178" y="1710251"/>
            <a:ext cx="1966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90 55 35 40 75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264292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926177" y="2739173"/>
            <a:ext cx="263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59</a:t>
            </a:r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980965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smtClean="0"/>
              <a:t>실행 화면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77" y="4524375"/>
            <a:ext cx="3543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076877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 설명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1-3 </a:t>
            </a:r>
            <a:r>
              <a:rPr lang="ko-KR" altLang="en-US" dirty="0" smtClean="0"/>
              <a:t>행렬의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8419" y="1612642"/>
            <a:ext cx="43026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행렬 </a:t>
            </a:r>
            <a:r>
              <a:rPr lang="en-US" altLang="ko-KR" sz="1600" dirty="0">
                <a:latin typeface="+mj-ea"/>
              </a:rPr>
              <a:t>A</a:t>
            </a:r>
            <a:r>
              <a:rPr lang="ko-KR" altLang="en-US" sz="1600" dirty="0">
                <a:latin typeface="+mj-ea"/>
              </a:rPr>
              <a:t>와 </a:t>
            </a:r>
            <a:r>
              <a:rPr lang="en-US" altLang="ko-KR" sz="1600" dirty="0">
                <a:latin typeface="+mj-ea"/>
              </a:rPr>
              <a:t>B</a:t>
            </a:r>
            <a:r>
              <a:rPr lang="ko-KR" altLang="en-US" sz="1600" dirty="0">
                <a:latin typeface="+mj-ea"/>
              </a:rPr>
              <a:t>의 원소를 각각 다음과 같다고 하자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행렬의 합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차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곱의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원소를 출력하는 프로그램을 작성하시오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입력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행렬 </a:t>
            </a:r>
            <a:r>
              <a:rPr lang="en-US" altLang="ko-KR" sz="1600" dirty="0" smtClean="0">
                <a:latin typeface="+mj-ea"/>
              </a:rPr>
              <a:t>A, B</a:t>
            </a:r>
            <a:r>
              <a:rPr lang="ko-KR" altLang="en-US" sz="1600" dirty="0" smtClean="0">
                <a:latin typeface="+mj-ea"/>
              </a:rPr>
              <a:t>의 원소가 차례대로 한 줄에 입력된다</a:t>
            </a:r>
            <a:r>
              <a:rPr lang="en-US" altLang="ko-KR" sz="1600" dirty="0" smtClean="0">
                <a:latin typeface="+mj-ea"/>
              </a:rPr>
              <a:t>.</a:t>
            </a:r>
          </a:p>
          <a:p>
            <a:r>
              <a:rPr lang="en-US" altLang="ko-KR" sz="1600" dirty="0" smtClean="0">
                <a:latin typeface="+mj-ea"/>
              </a:rPr>
              <a:t>     &gt; a</a:t>
            </a:r>
            <a:r>
              <a:rPr lang="en-US" altLang="ko-KR" sz="1600" baseline="-25000" dirty="0" smtClean="0">
                <a:latin typeface="+mj-ea"/>
              </a:rPr>
              <a:t>11</a:t>
            </a:r>
            <a:r>
              <a:rPr lang="en-US" altLang="ko-KR" sz="1600" dirty="0" smtClean="0">
                <a:latin typeface="+mj-ea"/>
              </a:rPr>
              <a:t> a</a:t>
            </a:r>
            <a:r>
              <a:rPr lang="en-US" altLang="ko-KR" sz="1600" baseline="-25000" dirty="0" smtClean="0">
                <a:latin typeface="+mj-ea"/>
              </a:rPr>
              <a:t>12</a:t>
            </a:r>
            <a:r>
              <a:rPr lang="en-US" altLang="ko-KR" sz="1600" dirty="0" smtClean="0">
                <a:latin typeface="+mj-ea"/>
              </a:rPr>
              <a:t> a</a:t>
            </a:r>
            <a:r>
              <a:rPr lang="en-US" altLang="ko-KR" sz="1600" baseline="-25000" dirty="0" smtClean="0">
                <a:latin typeface="+mj-ea"/>
              </a:rPr>
              <a:t>21</a:t>
            </a:r>
            <a:r>
              <a:rPr lang="en-US" altLang="ko-KR" sz="1600" dirty="0" smtClean="0">
                <a:latin typeface="+mj-ea"/>
              </a:rPr>
              <a:t> a</a:t>
            </a:r>
            <a:r>
              <a:rPr lang="en-US" altLang="ko-KR" sz="1600" baseline="-25000" dirty="0" smtClean="0">
                <a:latin typeface="+mj-ea"/>
              </a:rPr>
              <a:t>22</a:t>
            </a:r>
            <a:r>
              <a:rPr lang="en-US" altLang="ko-KR" sz="1600" dirty="0" smtClean="0">
                <a:latin typeface="+mj-ea"/>
              </a:rPr>
              <a:t> b</a:t>
            </a:r>
            <a:r>
              <a:rPr lang="en-US" altLang="ko-KR" sz="1600" baseline="-25000" dirty="0" smtClean="0">
                <a:latin typeface="+mj-ea"/>
              </a:rPr>
              <a:t>11</a:t>
            </a:r>
            <a:r>
              <a:rPr lang="en-US" altLang="ko-KR" sz="1600" dirty="0" smtClean="0">
                <a:latin typeface="+mj-ea"/>
              </a:rPr>
              <a:t> b</a:t>
            </a:r>
            <a:r>
              <a:rPr lang="en-US" altLang="ko-KR" sz="1600" baseline="-25000" dirty="0" smtClean="0">
                <a:latin typeface="+mj-ea"/>
              </a:rPr>
              <a:t>12</a:t>
            </a:r>
            <a:r>
              <a:rPr lang="en-US" altLang="ko-KR" sz="1600" dirty="0" smtClean="0">
                <a:latin typeface="+mj-ea"/>
              </a:rPr>
              <a:t> b</a:t>
            </a:r>
            <a:r>
              <a:rPr lang="en-US" altLang="ko-KR" sz="1600" baseline="-25000" dirty="0" smtClean="0">
                <a:latin typeface="+mj-ea"/>
              </a:rPr>
              <a:t>21</a:t>
            </a:r>
            <a:r>
              <a:rPr lang="en-US" altLang="ko-KR" sz="1600" dirty="0" smtClean="0">
                <a:latin typeface="+mj-ea"/>
              </a:rPr>
              <a:t> b</a:t>
            </a:r>
            <a:r>
              <a:rPr lang="en-US" altLang="ko-KR" sz="1600" baseline="-25000" dirty="0" smtClean="0">
                <a:latin typeface="+mj-ea"/>
              </a:rPr>
              <a:t>22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출력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첫째 줄에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행렬 합</a:t>
            </a:r>
            <a:r>
              <a:rPr lang="en-US" altLang="ko-KR" sz="1600" dirty="0">
                <a:latin typeface="+mj-ea"/>
              </a:rPr>
              <a:t>(A+B</a:t>
            </a:r>
            <a:r>
              <a:rPr lang="en-US" altLang="ko-KR" sz="1600" dirty="0" smtClean="0">
                <a:latin typeface="+mj-ea"/>
              </a:rPr>
              <a:t>)</a:t>
            </a:r>
            <a:r>
              <a:rPr lang="ko-KR" altLang="en-US" sz="1600" dirty="0" smtClean="0">
                <a:latin typeface="+mj-ea"/>
              </a:rPr>
              <a:t>의 원소</a:t>
            </a:r>
            <a:r>
              <a:rPr lang="en-US" altLang="ko-KR" sz="1600" dirty="0" smtClean="0">
                <a:latin typeface="+mj-ea"/>
              </a:rPr>
              <a:t>,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smtClean="0">
                <a:latin typeface="+mj-ea"/>
              </a:rPr>
              <a:t>        </a:t>
            </a:r>
            <a:r>
              <a:rPr lang="ko-KR" altLang="en-US" sz="1600" dirty="0" smtClean="0">
                <a:latin typeface="+mj-ea"/>
              </a:rPr>
              <a:t>둘째 줄에 행렬 차</a:t>
            </a:r>
            <a:r>
              <a:rPr lang="en-US" altLang="ko-KR" sz="1600" dirty="0" smtClean="0">
                <a:latin typeface="+mj-ea"/>
              </a:rPr>
              <a:t>(A-B</a:t>
            </a:r>
            <a:r>
              <a:rPr lang="en-US" altLang="ko-KR" sz="1600" dirty="0">
                <a:latin typeface="+mj-ea"/>
              </a:rPr>
              <a:t>)</a:t>
            </a:r>
            <a:r>
              <a:rPr lang="ko-KR" altLang="en-US" sz="1600" dirty="0">
                <a:latin typeface="+mj-ea"/>
              </a:rPr>
              <a:t>의 원소</a:t>
            </a:r>
            <a:r>
              <a:rPr lang="en-US" altLang="ko-KR" sz="1600" dirty="0" smtClean="0">
                <a:latin typeface="+mj-ea"/>
              </a:rPr>
              <a:t>,</a:t>
            </a:r>
            <a:br>
              <a:rPr lang="en-US" altLang="ko-KR" sz="1600" dirty="0" smtClean="0">
                <a:latin typeface="+mj-ea"/>
              </a:rPr>
            </a:br>
            <a:r>
              <a:rPr lang="en-US" altLang="ko-KR" sz="1600" dirty="0" smtClean="0">
                <a:latin typeface="+mj-ea"/>
              </a:rPr>
              <a:t>        </a:t>
            </a:r>
            <a:r>
              <a:rPr lang="ko-KR" altLang="en-US" sz="1600" dirty="0">
                <a:latin typeface="+mj-ea"/>
              </a:rPr>
              <a:t>셋</a:t>
            </a:r>
            <a:r>
              <a:rPr lang="ko-KR" altLang="en-US" sz="1600" dirty="0" smtClean="0">
                <a:latin typeface="+mj-ea"/>
              </a:rPr>
              <a:t>째 </a:t>
            </a:r>
            <a:r>
              <a:rPr lang="ko-KR" altLang="en-US" sz="1600" dirty="0">
                <a:latin typeface="+mj-ea"/>
              </a:rPr>
              <a:t>줄에 행렬 </a:t>
            </a:r>
            <a:r>
              <a:rPr lang="ko-KR" altLang="en-US" sz="1600" dirty="0" smtClean="0">
                <a:latin typeface="+mj-ea"/>
              </a:rPr>
              <a:t>곱</a:t>
            </a:r>
            <a:r>
              <a:rPr lang="en-US" altLang="ko-KR" sz="1600" dirty="0" smtClean="0">
                <a:latin typeface="+mj-ea"/>
              </a:rPr>
              <a:t>(A*B</a:t>
            </a:r>
            <a:r>
              <a:rPr lang="en-US" altLang="ko-KR" sz="1600" dirty="0">
                <a:latin typeface="+mj-ea"/>
              </a:rPr>
              <a:t>)</a:t>
            </a:r>
            <a:r>
              <a:rPr lang="ko-KR" altLang="en-US" sz="1600" dirty="0">
                <a:latin typeface="+mj-ea"/>
              </a:rPr>
              <a:t>의 </a:t>
            </a:r>
            <a:r>
              <a:rPr lang="ko-KR" altLang="en-US" sz="1600" dirty="0" smtClean="0">
                <a:latin typeface="+mj-ea"/>
              </a:rPr>
              <a:t>원소를</a:t>
            </a:r>
            <a:endParaRPr lang="en-US" altLang="ko-KR" sz="1600" dirty="0" smtClean="0">
              <a:latin typeface="+mj-ea"/>
            </a:endParaRPr>
          </a:p>
          <a:p>
            <a:r>
              <a:rPr lang="en-US" altLang="ko-KR" sz="1600" dirty="0" smtClean="0">
                <a:latin typeface="+mj-ea"/>
              </a:rPr>
              <a:t>       </a:t>
            </a:r>
            <a:r>
              <a:rPr lang="ko-KR" altLang="en-US" sz="1600" dirty="0" smtClean="0">
                <a:latin typeface="+mj-ea"/>
              </a:rPr>
              <a:t>      출력한다</a:t>
            </a:r>
            <a:r>
              <a:rPr lang="en-US" altLang="ko-KR" sz="1600" dirty="0" smtClean="0">
                <a:latin typeface="+mj-ea"/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926178" y="1710251"/>
            <a:ext cx="1966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1 2 3 4 2 3 4 5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264292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926177" y="2739173"/>
            <a:ext cx="2631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3 5 7 9</a:t>
            </a:r>
          </a:p>
          <a:p>
            <a:r>
              <a:rPr lang="en-US" altLang="ko-KR" dirty="0" smtClean="0"/>
              <a:t>-1 -1 -1 -1</a:t>
            </a:r>
          </a:p>
          <a:p>
            <a:r>
              <a:rPr lang="en-US" altLang="ko-KR" dirty="0" smtClean="0"/>
              <a:t>10 13 22 29</a:t>
            </a:r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980965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smtClean="0"/>
              <a:t>실행 화면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20" y="2151046"/>
            <a:ext cx="1800807" cy="14942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177" y="4537587"/>
            <a:ext cx="3486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261</Words>
  <Application>Microsoft Office PowerPoint</Application>
  <PresentationFormat>화면 슬라이드 쇼(4:3)</PresentationFormat>
  <Paragraphs>75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2. 예약어,변수, If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대환 박</cp:lastModifiedBy>
  <cp:revision>37</cp:revision>
  <dcterms:created xsi:type="dcterms:W3CDTF">2017-03-17T08:15:25Z</dcterms:created>
  <dcterms:modified xsi:type="dcterms:W3CDTF">2018-04-17T11:28:41Z</dcterms:modified>
</cp:coreProperties>
</file>