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74" r:id="rId2"/>
    <p:sldId id="275" r:id="rId3"/>
    <p:sldId id="27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179" y="1236150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1-1 </a:t>
            </a:r>
            <a:r>
              <a:rPr lang="ko-KR" altLang="en-US" dirty="0"/>
              <a:t>성적 매기기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926178" y="1335751"/>
            <a:ext cx="1255976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예제입력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26178" y="1710251"/>
            <a:ext cx="3952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85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4926177" y="2653767"/>
            <a:ext cx="1234710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926177" y="3128648"/>
            <a:ext cx="2631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4926177" y="3971783"/>
            <a:ext cx="1363240" cy="455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0E079-531C-41F3-B95D-43D017B89BFF}"/>
              </a:ext>
            </a:extLst>
          </p:cNvPr>
          <p:cNvSpPr txBox="1"/>
          <p:nvPr/>
        </p:nvSpPr>
        <p:spPr>
          <a:xfrm>
            <a:off x="358419" y="1753518"/>
            <a:ext cx="4302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기말고사 평균 점수를 입력하면 평점을 출력하는 프로그램을 </a:t>
            </a:r>
            <a:r>
              <a:rPr lang="ko-KR" altLang="en-US" dirty="0" err="1">
                <a:latin typeface="+mj-ea"/>
              </a:rPr>
              <a:t>작성하시오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기말고사 점수는 </a:t>
            </a:r>
            <a:r>
              <a:rPr lang="en-US" altLang="ko-KR" dirty="0">
                <a:latin typeface="+mj-ea"/>
              </a:rPr>
              <a:t>100</a:t>
            </a:r>
            <a:r>
              <a:rPr lang="ko-KR" altLang="en-US" dirty="0">
                <a:latin typeface="+mj-ea"/>
              </a:rPr>
              <a:t>점 만점이며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잘못된 점수가 입력될 시 </a:t>
            </a:r>
            <a:r>
              <a:rPr lang="en-US" altLang="ko-KR" dirty="0">
                <a:latin typeface="+mj-ea"/>
              </a:rPr>
              <a:t>‘error’</a:t>
            </a:r>
            <a:r>
              <a:rPr lang="ko-KR" altLang="en-US" dirty="0">
                <a:latin typeface="+mj-ea"/>
              </a:rPr>
              <a:t>를 출력한다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입력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평균점수가 하나의 정수로 입력된다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출력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평균점수에 해당하는 평점을 첫째 줄에 출력한다</a:t>
            </a:r>
            <a:r>
              <a:rPr lang="en-US" altLang="ko-KR" dirty="0">
                <a:latin typeface="+mj-ea"/>
              </a:rPr>
              <a:t>.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단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평점은 평균점수가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90 </a:t>
            </a:r>
            <a:r>
              <a:rPr lang="ko-KR" altLang="en-US" dirty="0">
                <a:latin typeface="+mj-ea"/>
              </a:rPr>
              <a:t>이상이면 </a:t>
            </a:r>
            <a:r>
              <a:rPr lang="en-US" altLang="ko-KR" dirty="0">
                <a:latin typeface="+mj-ea"/>
              </a:rPr>
              <a:t>‘A’,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80</a:t>
            </a:r>
            <a:r>
              <a:rPr lang="ko-KR" altLang="en-US" dirty="0">
                <a:latin typeface="+mj-ea"/>
              </a:rPr>
              <a:t>이상 </a:t>
            </a:r>
            <a:r>
              <a:rPr lang="en-US" altLang="ko-KR" dirty="0">
                <a:latin typeface="+mj-ea"/>
              </a:rPr>
              <a:t>90 </a:t>
            </a:r>
            <a:r>
              <a:rPr lang="ko-KR" altLang="en-US" dirty="0">
                <a:latin typeface="+mj-ea"/>
              </a:rPr>
              <a:t>미만이면 </a:t>
            </a:r>
            <a:r>
              <a:rPr lang="en-US" altLang="ko-KR" dirty="0">
                <a:latin typeface="+mj-ea"/>
              </a:rPr>
              <a:t>‘B’,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70</a:t>
            </a:r>
            <a:r>
              <a:rPr lang="ko-KR" altLang="en-US" dirty="0">
                <a:latin typeface="+mj-ea"/>
              </a:rPr>
              <a:t>이상 </a:t>
            </a:r>
            <a:r>
              <a:rPr lang="en-US" altLang="ko-KR" dirty="0">
                <a:latin typeface="+mj-ea"/>
              </a:rPr>
              <a:t>80 </a:t>
            </a:r>
            <a:r>
              <a:rPr lang="ko-KR" altLang="en-US" dirty="0">
                <a:latin typeface="+mj-ea"/>
              </a:rPr>
              <a:t>미만이면 </a:t>
            </a:r>
            <a:r>
              <a:rPr lang="en-US" altLang="ko-KR" dirty="0">
                <a:latin typeface="+mj-ea"/>
              </a:rPr>
              <a:t>‘C’,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60</a:t>
            </a:r>
            <a:r>
              <a:rPr lang="ko-KR" altLang="en-US" dirty="0">
                <a:latin typeface="+mj-ea"/>
              </a:rPr>
              <a:t>이상 </a:t>
            </a:r>
            <a:r>
              <a:rPr lang="en-US" altLang="ko-KR" dirty="0">
                <a:latin typeface="+mj-ea"/>
              </a:rPr>
              <a:t>70 </a:t>
            </a:r>
            <a:r>
              <a:rPr lang="ko-KR" altLang="en-US" dirty="0">
                <a:latin typeface="+mj-ea"/>
              </a:rPr>
              <a:t>미만이면 </a:t>
            </a:r>
            <a:r>
              <a:rPr lang="en-US" altLang="ko-KR" dirty="0">
                <a:latin typeface="+mj-ea"/>
              </a:rPr>
              <a:t>‘D’,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60 </a:t>
            </a:r>
            <a:r>
              <a:rPr lang="ko-KR" altLang="en-US" dirty="0">
                <a:latin typeface="+mj-ea"/>
              </a:rPr>
              <a:t>미만이면 </a:t>
            </a:r>
            <a:r>
              <a:rPr lang="en-US" altLang="ko-KR" dirty="0">
                <a:latin typeface="+mj-ea"/>
              </a:rPr>
              <a:t>‘F’</a:t>
            </a:r>
            <a:r>
              <a:rPr lang="ko-KR" altLang="en-US" dirty="0">
                <a:latin typeface="+mj-ea"/>
              </a:rPr>
              <a:t>이다</a:t>
            </a:r>
            <a:r>
              <a:rPr lang="en-US" altLang="ko-KR" dirty="0">
                <a:latin typeface="+mj-ea"/>
              </a:rPr>
              <a:t>.)</a:t>
            </a:r>
            <a:br>
              <a:rPr lang="en-US" altLang="ko-KR" dirty="0">
                <a:latin typeface="+mj-ea"/>
              </a:rPr>
            </a:br>
            <a:endParaRPr lang="en-US" altLang="ko-KR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C4A7A-1BAF-44AC-9088-9E4C8F62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594" y="4606165"/>
            <a:ext cx="3844701" cy="15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3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179" y="1236150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1-2 </a:t>
            </a:r>
            <a:r>
              <a:rPr lang="ko-KR" altLang="en-US" dirty="0"/>
              <a:t>기부천사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4926177" y="1236150"/>
            <a:ext cx="1363240" cy="455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0E079-531C-41F3-B95D-43D017B89BFF}"/>
              </a:ext>
            </a:extLst>
          </p:cNvPr>
          <p:cNvSpPr txBox="1"/>
          <p:nvPr/>
        </p:nvSpPr>
        <p:spPr>
          <a:xfrm>
            <a:off x="358419" y="1753518"/>
            <a:ext cx="4302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후원 계좌에 기부금을 입금하여 기부천사가 되어보자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초기 입력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목표치 입력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만원 단위</a:t>
            </a:r>
            <a:r>
              <a:rPr lang="en-US" altLang="ko-KR" dirty="0">
                <a:latin typeface="+mj-ea"/>
              </a:rPr>
              <a:t>, 100</a:t>
            </a:r>
            <a:r>
              <a:rPr lang="ko-KR" altLang="en-US" dirty="0">
                <a:latin typeface="+mj-ea"/>
              </a:rPr>
              <a:t> 이하</a:t>
            </a:r>
            <a:r>
              <a:rPr lang="en-US" altLang="ko-KR" dirty="0">
                <a:latin typeface="+mj-ea"/>
              </a:rPr>
              <a:t>)</a:t>
            </a:r>
          </a:p>
          <a:p>
            <a:pPr marL="342891" indent="-342891">
              <a:buFontTx/>
              <a:buChar char="-"/>
            </a:pPr>
            <a:r>
              <a:rPr lang="en-US" altLang="ko-KR" dirty="0">
                <a:latin typeface="+mj-ea"/>
              </a:rPr>
              <a:t>1</a:t>
            </a:r>
            <a:r>
              <a:rPr lang="ko-KR" altLang="en-US" dirty="0">
                <a:latin typeface="+mj-ea"/>
              </a:rPr>
              <a:t>회 기부금은 </a:t>
            </a:r>
            <a:r>
              <a:rPr lang="en-US" altLang="ko-KR" dirty="0">
                <a:latin typeface="+mj-ea"/>
              </a:rPr>
              <a:t>20</a:t>
            </a:r>
            <a:r>
              <a:rPr lang="ko-KR" altLang="en-US" dirty="0">
                <a:latin typeface="+mj-ea"/>
              </a:rPr>
              <a:t>만원 이하만 가능</a:t>
            </a: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기부금 입금 후에는 곧바로 후원자가 </a:t>
            </a:r>
            <a:r>
              <a:rPr lang="en-US" altLang="ko-KR" dirty="0">
                <a:latin typeface="+mj-ea"/>
              </a:rPr>
              <a:t>8</a:t>
            </a:r>
            <a:r>
              <a:rPr lang="ko-KR" altLang="en-US" dirty="0" err="1">
                <a:latin typeface="+mj-ea"/>
              </a:rPr>
              <a:t>만원씩</a:t>
            </a:r>
            <a:r>
              <a:rPr lang="ko-KR" altLang="en-US" dirty="0">
                <a:latin typeface="+mj-ea"/>
              </a:rPr>
              <a:t> 출금해간다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잔액이 출금액보다 적으면 잔액이 </a:t>
            </a:r>
            <a:r>
              <a:rPr lang="en-US" altLang="ko-KR" dirty="0">
                <a:latin typeface="+mj-ea"/>
              </a:rPr>
              <a:t>0</a:t>
            </a:r>
            <a:r>
              <a:rPr lang="ko-KR" altLang="en-US" dirty="0">
                <a:latin typeface="+mj-ea"/>
              </a:rPr>
              <a:t>원이 된다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목표치를 달성하면 총 기부 횟수를 출력하고 종료</a:t>
            </a:r>
            <a:endParaRPr lang="en-US" altLang="ko-KR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77" y="2075790"/>
            <a:ext cx="36004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0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179" y="1236150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1-3 </a:t>
            </a:r>
            <a:r>
              <a:rPr lang="ko-KR" altLang="en-US" dirty="0"/>
              <a:t>빌딩숲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926178" y="1335751"/>
            <a:ext cx="1255976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예제입력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26178" y="1710251"/>
            <a:ext cx="3952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1 5 7 4 3 8 6 6 3 8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4926177" y="2653767"/>
            <a:ext cx="1234710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926177" y="3128648"/>
            <a:ext cx="2631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8 1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4926177" y="3971783"/>
            <a:ext cx="1363240" cy="455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0E079-531C-41F3-B95D-43D017B89BFF}"/>
              </a:ext>
            </a:extLst>
          </p:cNvPr>
          <p:cNvSpPr txBox="1"/>
          <p:nvPr/>
        </p:nvSpPr>
        <p:spPr>
          <a:xfrm>
            <a:off x="358419" y="1753518"/>
            <a:ext cx="4213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어떤 </a:t>
            </a:r>
            <a:r>
              <a:rPr lang="ko-KR" altLang="en-US">
                <a:latin typeface="+mj-ea"/>
              </a:rPr>
              <a:t>도시의 빌딩들의 </a:t>
            </a:r>
            <a:r>
              <a:rPr lang="ko-KR" altLang="en-US" dirty="0">
                <a:latin typeface="+mj-ea"/>
              </a:rPr>
              <a:t>높</a:t>
            </a:r>
            <a:r>
              <a:rPr lang="ko-KR" altLang="en-US">
                <a:latin typeface="+mj-ea"/>
              </a:rPr>
              <a:t>이가 </a:t>
            </a:r>
            <a:r>
              <a:rPr lang="ko-KR" altLang="en-US" dirty="0">
                <a:latin typeface="+mj-ea"/>
              </a:rPr>
              <a:t>주어질 때 최고층의 높이와 최저층의 높이는 얼마인지 구하는 프로그램을 </a:t>
            </a:r>
            <a:r>
              <a:rPr lang="ko-KR" altLang="en-US" dirty="0" err="1">
                <a:latin typeface="+mj-ea"/>
              </a:rPr>
              <a:t>작성하시오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입력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빌딩의 개수 </a:t>
            </a:r>
            <a:r>
              <a:rPr lang="en-US" altLang="ko-KR" dirty="0">
                <a:latin typeface="+mj-ea"/>
              </a:rPr>
              <a:t>n</a:t>
            </a:r>
            <a:r>
              <a:rPr lang="ko-KR" altLang="en-US" dirty="0">
                <a:latin typeface="+mj-ea"/>
              </a:rPr>
              <a:t>개가 주어지고 다음 줄에 빌딩의 높이를 나타내는 정수 </a:t>
            </a:r>
            <a:r>
              <a:rPr lang="en-US" altLang="ko-KR" dirty="0">
                <a:latin typeface="+mj-ea"/>
              </a:rPr>
              <a:t>n</a:t>
            </a:r>
            <a:r>
              <a:rPr lang="ko-KR" altLang="en-US" dirty="0">
                <a:latin typeface="+mj-ea"/>
              </a:rPr>
              <a:t>개가 주어진다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출력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빌딩의 최고층의 높이와 최저층의 높이를 출력한다</a:t>
            </a:r>
            <a:r>
              <a:rPr lang="en-US" altLang="ko-KR" dirty="0">
                <a:latin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A6195A-F59B-479E-88F7-0DF12236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77" y="4565875"/>
            <a:ext cx="30575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737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173</Words>
  <Application>Microsoft Office PowerPoint</Application>
  <PresentationFormat>화면 슬라이드 쇼(4:3)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Consolas</vt:lpstr>
      <vt:lpstr>Wingdings</vt:lpstr>
      <vt:lpstr>1_Office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박대환</dc:creator>
  <cp:lastModifiedBy>대환 박</cp:lastModifiedBy>
  <cp:revision>74</cp:revision>
  <dcterms:created xsi:type="dcterms:W3CDTF">2017-03-17T08:15:25Z</dcterms:created>
  <dcterms:modified xsi:type="dcterms:W3CDTF">2018-04-17T12:12:28Z</dcterms:modified>
</cp:coreProperties>
</file>