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대환" userId="7982e91c8e7de9a7" providerId="LiveId" clId="{5CEC5DA4-2463-4021-A6D9-82DA9C7640C0}"/>
    <pc:docChg chg="modSld sldOrd">
      <pc:chgData name="박대환" userId="7982e91c8e7de9a7" providerId="LiveId" clId="{5CEC5DA4-2463-4021-A6D9-82DA9C7640C0}" dt="2018-03-28T14:45:26.175" v="0"/>
      <pc:docMkLst>
        <pc:docMk/>
      </pc:docMkLst>
      <pc:sldChg chg="ord">
        <pc:chgData name="박대환" userId="7982e91c8e7de9a7" providerId="LiveId" clId="{5CEC5DA4-2463-4021-A6D9-82DA9C7640C0}" dt="2018-03-28T14:45:26.175" v="0"/>
        <pc:sldMkLst>
          <pc:docMk/>
          <pc:sldMk cId="2017262489" sldId="267"/>
        </pc:sldMkLst>
      </pc:sldChg>
    </pc:docChg>
  </pc:docChgLst>
  <pc:docChgLst>
    <pc:chgData name="박대환" userId="7982e91c8e7de9a7" providerId="LiveId" clId="{61606C6C-6449-43E3-A8F9-C0D31B5C52B3}"/>
    <pc:docChg chg="custSel delSld modSld">
      <pc:chgData name="박대환" userId="7982e91c8e7de9a7" providerId="LiveId" clId="{61606C6C-6449-43E3-A8F9-C0D31B5C52B3}" dt="2018-03-28T15:06:13.049" v="160" actId="1076"/>
      <pc:docMkLst>
        <pc:docMk/>
      </pc:docMkLst>
      <pc:sldChg chg="del">
        <pc:chgData name="박대환" userId="7982e91c8e7de9a7" providerId="LiveId" clId="{61606C6C-6449-43E3-A8F9-C0D31B5C52B3}" dt="2018-03-28T14:49:14.486" v="0" actId="2696"/>
        <pc:sldMkLst>
          <pc:docMk/>
          <pc:sldMk cId="3942484301" sldId="266"/>
        </pc:sldMkLst>
      </pc:sldChg>
      <pc:sldChg chg="del">
        <pc:chgData name="박대환" userId="7982e91c8e7de9a7" providerId="LiveId" clId="{61606C6C-6449-43E3-A8F9-C0D31B5C52B3}" dt="2018-03-28T14:49:16.394" v="4" actId="2696"/>
        <pc:sldMkLst>
          <pc:docMk/>
          <pc:sldMk cId="2017262489" sldId="267"/>
        </pc:sldMkLst>
      </pc:sldChg>
      <pc:sldChg chg="addSp delSp modSp">
        <pc:chgData name="박대환" userId="7982e91c8e7de9a7" providerId="LiveId" clId="{61606C6C-6449-43E3-A8F9-C0D31B5C52B3}" dt="2018-03-28T15:06:13.049" v="160" actId="1076"/>
        <pc:sldMkLst>
          <pc:docMk/>
          <pc:sldMk cId="117771380" sldId="269"/>
        </pc:sldMkLst>
        <pc:spChg chg="mod">
          <ac:chgData name="박대환" userId="7982e91c8e7de9a7" providerId="LiveId" clId="{61606C6C-6449-43E3-A8F9-C0D31B5C52B3}" dt="2018-03-28T15:04:34.303" v="155" actId="20577"/>
          <ac:spMkLst>
            <pc:docMk/>
            <pc:sldMk cId="117771380" sldId="269"/>
            <ac:spMk id="5" creationId="{00000000-0000-0000-0000-000000000000}"/>
          </ac:spMkLst>
        </pc:spChg>
        <pc:spChg chg="mod">
          <ac:chgData name="박대환" userId="7982e91c8e7de9a7" providerId="LiveId" clId="{61606C6C-6449-43E3-A8F9-C0D31B5C52B3}" dt="2018-03-28T14:54:20.893" v="12" actId="20577"/>
          <ac:spMkLst>
            <pc:docMk/>
            <pc:sldMk cId="117771380" sldId="269"/>
            <ac:spMk id="9" creationId="{00000000-0000-0000-0000-000000000000}"/>
          </ac:spMkLst>
        </pc:spChg>
        <pc:spChg chg="mod">
          <ac:chgData name="박대환" userId="7982e91c8e7de9a7" providerId="LiveId" clId="{61606C6C-6449-43E3-A8F9-C0D31B5C52B3}" dt="2018-03-28T14:54:23.278" v="14" actId="20577"/>
          <ac:spMkLst>
            <pc:docMk/>
            <pc:sldMk cId="117771380" sldId="269"/>
            <ac:spMk id="11" creationId="{00000000-0000-0000-0000-000000000000}"/>
          </ac:spMkLst>
        </pc:spChg>
        <pc:spChg chg="add mod">
          <ac:chgData name="박대환" userId="7982e91c8e7de9a7" providerId="LiveId" clId="{61606C6C-6449-43E3-A8F9-C0D31B5C52B3}" dt="2018-03-28T15:06:10.385" v="159" actId="1076"/>
          <ac:spMkLst>
            <pc:docMk/>
            <pc:sldMk cId="117771380" sldId="269"/>
            <ac:spMk id="12" creationId="{6092CA25-0419-4CAB-9806-2A69AACAAEB1}"/>
          </ac:spMkLst>
        </pc:spChg>
        <pc:spChg chg="del">
          <ac:chgData name="박대환" userId="7982e91c8e7de9a7" providerId="LiveId" clId="{61606C6C-6449-43E3-A8F9-C0D31B5C52B3}" dt="2018-03-28T14:54:26.824" v="15" actId="478"/>
          <ac:spMkLst>
            <pc:docMk/>
            <pc:sldMk cId="117771380" sldId="269"/>
            <ac:spMk id="12" creationId="{00000000-0000-0000-0000-000000000000}"/>
          </ac:spMkLst>
        </pc:spChg>
        <pc:picChg chg="add mod">
          <ac:chgData name="박대환" userId="7982e91c8e7de9a7" providerId="LiveId" clId="{61606C6C-6449-43E3-A8F9-C0D31B5C52B3}" dt="2018-03-28T15:06:13.049" v="160" actId="1076"/>
          <ac:picMkLst>
            <pc:docMk/>
            <pc:sldMk cId="117771380" sldId="269"/>
            <ac:picMk id="6" creationId="{084F0A11-C122-4588-823B-91022DA8536A}"/>
          </ac:picMkLst>
        </pc:picChg>
      </pc:sldChg>
      <pc:sldChg chg="del">
        <pc:chgData name="박대환" userId="7982e91c8e7de9a7" providerId="LiveId" clId="{61606C6C-6449-43E3-A8F9-C0D31B5C52B3}" dt="2018-03-28T14:49:14.488" v="1" actId="2696"/>
        <pc:sldMkLst>
          <pc:docMk/>
          <pc:sldMk cId="1712248547" sldId="270"/>
        </pc:sldMkLst>
      </pc:sldChg>
      <pc:sldChg chg="del">
        <pc:chgData name="박대환" userId="7982e91c8e7de9a7" providerId="LiveId" clId="{61606C6C-6449-43E3-A8F9-C0D31B5C52B3}" dt="2018-03-28T14:49:14.490" v="2" actId="2696"/>
        <pc:sldMkLst>
          <pc:docMk/>
          <pc:sldMk cId="409439503" sldId="271"/>
        </pc:sldMkLst>
      </pc:sldChg>
      <pc:sldChg chg="del">
        <pc:chgData name="박대환" userId="7982e91c8e7de9a7" providerId="LiveId" clId="{61606C6C-6449-43E3-A8F9-C0D31B5C52B3}" dt="2018-03-28T14:49:14.514" v="3" actId="2696"/>
        <pc:sldMkLst>
          <pc:docMk/>
          <pc:sldMk cId="2650428114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236150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1-4 (</a:t>
            </a:r>
            <a:r>
              <a:rPr lang="ko-KR" altLang="en-US" dirty="0"/>
              <a:t>심화</a:t>
            </a:r>
            <a:r>
              <a:rPr lang="en-US" altLang="ko-KR" dirty="0"/>
              <a:t>) </a:t>
            </a:r>
            <a:r>
              <a:rPr lang="ko-KR" altLang="en-US" dirty="0"/>
              <a:t>동네예보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8419" y="1710251"/>
            <a:ext cx="43026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500" dirty="0">
                <a:latin typeface="+mj-ea"/>
              </a:rPr>
              <a:t>정부 </a:t>
            </a:r>
            <a:r>
              <a:rPr lang="en-US" altLang="ko-KR" sz="1500" dirty="0">
                <a:latin typeface="+mj-ea"/>
              </a:rPr>
              <a:t>3.0</a:t>
            </a:r>
            <a:r>
              <a:rPr lang="ko-KR" altLang="en-US" sz="1500" dirty="0">
                <a:latin typeface="+mj-ea"/>
              </a:rPr>
              <a:t>의 일환으로 기상청에서는 기상예보 등의 공공데이터를 </a:t>
            </a:r>
            <a:r>
              <a:rPr lang="en-US" altLang="ko-KR" sz="1500" dirty="0" err="1">
                <a:latin typeface="+mj-ea"/>
              </a:rPr>
              <a:t>OpenAPI</a:t>
            </a:r>
            <a:r>
              <a:rPr lang="ko-KR" altLang="en-US" sz="1500" dirty="0">
                <a:latin typeface="+mj-ea"/>
              </a:rPr>
              <a:t>로 제공한다</a:t>
            </a:r>
            <a:r>
              <a:rPr lang="en-US" altLang="ko-KR" sz="15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sz="1500" dirty="0">
                <a:latin typeface="+mj-ea"/>
              </a:rPr>
              <a:t>기상청의 </a:t>
            </a:r>
            <a:r>
              <a:rPr lang="en-US" altLang="ko-KR" sz="1500" dirty="0" err="1">
                <a:latin typeface="+mj-ea"/>
              </a:rPr>
              <a:t>OpenAPI</a:t>
            </a:r>
            <a:r>
              <a:rPr lang="ko-KR" altLang="en-US" sz="1500" dirty="0">
                <a:latin typeface="+mj-ea"/>
              </a:rPr>
              <a:t> 중 동네예보 서비스는</a:t>
            </a:r>
            <a:br>
              <a:rPr lang="en-US" altLang="ko-KR" sz="1500" dirty="0">
                <a:latin typeface="+mj-ea"/>
              </a:rPr>
            </a:br>
            <a:r>
              <a:rPr lang="ko-KR" altLang="en-US" sz="1500" u="sng" dirty="0">
                <a:latin typeface="+mj-ea"/>
              </a:rPr>
              <a:t>오전 </a:t>
            </a:r>
            <a:r>
              <a:rPr lang="en-US" altLang="ko-KR" sz="1500" u="sng" dirty="0">
                <a:latin typeface="+mj-ea"/>
              </a:rPr>
              <a:t>2</a:t>
            </a:r>
            <a:r>
              <a:rPr lang="ko-KR" altLang="en-US" sz="1500" u="sng" dirty="0">
                <a:latin typeface="+mj-ea"/>
              </a:rPr>
              <a:t>시부터 </a:t>
            </a:r>
            <a:r>
              <a:rPr lang="en-US" altLang="ko-KR" sz="1500" u="sng" dirty="0">
                <a:latin typeface="+mj-ea"/>
              </a:rPr>
              <a:t>3</a:t>
            </a:r>
            <a:r>
              <a:rPr lang="ko-KR" altLang="en-US" sz="1500" u="sng" dirty="0">
                <a:latin typeface="+mj-ea"/>
              </a:rPr>
              <a:t>시간 간격으로 </a:t>
            </a:r>
            <a:r>
              <a:rPr lang="en-US" altLang="ko-KR" sz="1500" u="sng" dirty="0">
                <a:latin typeface="+mj-ea"/>
              </a:rPr>
              <a:t>1</a:t>
            </a:r>
            <a:r>
              <a:rPr lang="ko-KR" altLang="en-US" sz="1500" u="sng" dirty="0">
                <a:latin typeface="+mj-ea"/>
              </a:rPr>
              <a:t>일 </a:t>
            </a:r>
            <a:r>
              <a:rPr lang="en-US" altLang="ko-KR" sz="1500" u="sng" dirty="0">
                <a:latin typeface="+mj-ea"/>
              </a:rPr>
              <a:t>8</a:t>
            </a:r>
            <a:r>
              <a:rPr lang="ko-KR" altLang="en-US" sz="1500" u="sng" dirty="0">
                <a:latin typeface="+mj-ea"/>
              </a:rPr>
              <a:t>회</a:t>
            </a:r>
            <a:r>
              <a:rPr lang="ko-KR" altLang="en-US" sz="1500" dirty="0">
                <a:latin typeface="+mj-ea"/>
              </a:rPr>
              <a:t> 제공된다</a:t>
            </a:r>
            <a:r>
              <a:rPr lang="en-US" altLang="ko-KR" sz="1500" dirty="0">
                <a:latin typeface="+mj-ea"/>
              </a:rPr>
              <a:t>. </a:t>
            </a:r>
            <a:r>
              <a:rPr lang="ko-KR" altLang="en-US" sz="1500" dirty="0">
                <a:latin typeface="+mj-ea"/>
              </a:rPr>
              <a:t>정각 이후 </a:t>
            </a:r>
            <a:r>
              <a:rPr lang="en-US" altLang="ko-KR" sz="1500" u="sng" dirty="0">
                <a:latin typeface="+mj-ea"/>
              </a:rPr>
              <a:t>10</a:t>
            </a:r>
            <a:r>
              <a:rPr lang="ko-KR" altLang="en-US" sz="1500" u="sng" dirty="0">
                <a:latin typeface="+mj-ea"/>
              </a:rPr>
              <a:t>분</a:t>
            </a:r>
            <a:r>
              <a:rPr lang="ko-KR" altLang="en-US" sz="1500" dirty="0">
                <a:latin typeface="+mj-ea"/>
              </a:rPr>
              <a:t>이 지나면 발표한다</a:t>
            </a:r>
            <a:r>
              <a:rPr lang="en-US" altLang="ko-KR" sz="15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sz="1500" dirty="0">
                <a:latin typeface="+mj-ea"/>
              </a:rPr>
              <a:t>현재 시각을 입력하면 가장 최근의 동네예보 발표 시각을 출력하는 프로그램을 </a:t>
            </a:r>
            <a:r>
              <a:rPr lang="ko-KR" altLang="en-US" sz="1500" dirty="0" err="1">
                <a:latin typeface="+mj-ea"/>
              </a:rPr>
              <a:t>작성하시오</a:t>
            </a:r>
            <a:r>
              <a:rPr lang="en-US" altLang="ko-KR" sz="15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5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500" dirty="0">
                <a:latin typeface="+mj-ea"/>
              </a:rPr>
              <a:t>입력 </a:t>
            </a:r>
            <a:r>
              <a:rPr lang="en-US" altLang="ko-KR" sz="1500" dirty="0">
                <a:latin typeface="+mj-ea"/>
              </a:rPr>
              <a:t>: </a:t>
            </a:r>
            <a:r>
              <a:rPr lang="ko-KR" altLang="en-US" sz="1500" dirty="0">
                <a:latin typeface="+mj-ea"/>
              </a:rPr>
              <a:t>첫째 줄에 시간을 나타내는 정수 </a:t>
            </a:r>
            <a:r>
              <a:rPr lang="en-US" altLang="ko-KR" sz="1500" dirty="0">
                <a:latin typeface="+mj-ea"/>
              </a:rPr>
              <a:t>h</a:t>
            </a:r>
            <a:r>
              <a:rPr lang="ko-KR" altLang="en-US" sz="1500" dirty="0">
                <a:latin typeface="+mj-ea"/>
              </a:rPr>
              <a:t>와 분을 나타내는</a:t>
            </a:r>
            <a:r>
              <a:rPr lang="en-US" altLang="ko-KR" sz="1500" dirty="0">
                <a:latin typeface="+mj-ea"/>
              </a:rPr>
              <a:t> m</a:t>
            </a:r>
            <a:r>
              <a:rPr lang="ko-KR" altLang="en-US" sz="1500" dirty="0">
                <a:latin typeface="+mj-ea"/>
              </a:rPr>
              <a:t>이 공백을 두고 입력된다</a:t>
            </a:r>
            <a:r>
              <a:rPr lang="en-US" altLang="ko-KR" sz="1500" dirty="0">
                <a:latin typeface="+mj-ea"/>
              </a:rPr>
              <a:t>.</a:t>
            </a:r>
            <a:br>
              <a:rPr lang="en-US" altLang="ko-KR" sz="1500" dirty="0">
                <a:latin typeface="+mj-ea"/>
              </a:rPr>
            </a:br>
            <a:r>
              <a:rPr lang="en-US" altLang="ko-KR" sz="1500" dirty="0">
                <a:latin typeface="+mj-ea"/>
              </a:rPr>
              <a:t>(</a:t>
            </a:r>
            <a:r>
              <a:rPr lang="ko-KR" altLang="en-US" sz="1500" dirty="0">
                <a:latin typeface="+mj-ea"/>
              </a:rPr>
              <a:t>단</a:t>
            </a:r>
            <a:r>
              <a:rPr lang="en-US" altLang="ko-KR" sz="1500" dirty="0">
                <a:latin typeface="+mj-ea"/>
              </a:rPr>
              <a:t>, 0&lt;=h&lt;24, 0&lt;=m&lt;60)</a:t>
            </a:r>
          </a:p>
          <a:p>
            <a:pPr marL="342891" indent="-342891">
              <a:buFontTx/>
              <a:buChar char="-"/>
            </a:pPr>
            <a:r>
              <a:rPr lang="ko-KR" altLang="en-US" sz="1500" dirty="0">
                <a:latin typeface="+mj-ea"/>
              </a:rPr>
              <a:t>출력 </a:t>
            </a:r>
            <a:r>
              <a:rPr lang="en-US" altLang="ko-KR" sz="1500" dirty="0">
                <a:latin typeface="+mj-ea"/>
              </a:rPr>
              <a:t>: </a:t>
            </a:r>
            <a:r>
              <a:rPr lang="ko-KR" altLang="en-US" sz="1500" dirty="0">
                <a:latin typeface="+mj-ea"/>
              </a:rPr>
              <a:t>입력된 시간으로부터 가장 최근의 발표시각을 출력한다</a:t>
            </a:r>
            <a:r>
              <a:rPr lang="en-US" altLang="ko-KR" sz="1500" dirty="0">
                <a:latin typeface="+mj-ea"/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26178" y="1710251"/>
            <a:ext cx="1966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13 28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264292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26177" y="2739173"/>
            <a:ext cx="263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11 10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F0A11-C122-4588-823B-91022DA8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08" y="4159952"/>
            <a:ext cx="3562350" cy="1171575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6092CA25-0419-4CAB-9806-2A69AACAAEB1}"/>
              </a:ext>
            </a:extLst>
          </p:cNvPr>
          <p:cNvSpPr txBox="1">
            <a:spLocks/>
          </p:cNvSpPr>
          <p:nvPr/>
        </p:nvSpPr>
        <p:spPr bwMode="auto">
          <a:xfrm>
            <a:off x="4926177" y="358338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1777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1_Office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박대환</cp:lastModifiedBy>
  <cp:revision>54</cp:revision>
  <dcterms:created xsi:type="dcterms:W3CDTF">2017-03-17T08:15:25Z</dcterms:created>
  <dcterms:modified xsi:type="dcterms:W3CDTF">2018-03-28T15:06:14Z</dcterms:modified>
</cp:coreProperties>
</file>