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79" r:id="rId2"/>
    <p:sldId id="265" r:id="rId3"/>
    <p:sldId id="270" r:id="rId4"/>
    <p:sldId id="26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대환" userId="7982e91c8e7de9a7" providerId="LiveId" clId="{57E8D6EA-9709-4723-BB77-0B29D3C62505}"/>
    <pc:docChg chg="undo addSld modSld sldOrd">
      <pc:chgData name="박 대환" userId="7982e91c8e7de9a7" providerId="LiveId" clId="{57E8D6EA-9709-4723-BB77-0B29D3C62505}" dt="2018-04-24T14:31:34.775" v="361"/>
      <pc:docMkLst>
        <pc:docMk/>
      </pc:docMkLst>
      <pc:sldChg chg="modSp">
        <pc:chgData name="박 대환" userId="7982e91c8e7de9a7" providerId="LiveId" clId="{57E8D6EA-9709-4723-BB77-0B29D3C62505}" dt="2018-04-24T14:31:34.775" v="361"/>
        <pc:sldMkLst>
          <pc:docMk/>
          <pc:sldMk cId="3982601620" sldId="265"/>
        </pc:sldMkLst>
        <pc:spChg chg="mod">
          <ac:chgData name="박 대환" userId="7982e91c8e7de9a7" providerId="LiveId" clId="{57E8D6EA-9709-4723-BB77-0B29D3C62505}" dt="2018-04-24T14:20:45.450" v="88" actId="1076"/>
          <ac:spMkLst>
            <pc:docMk/>
            <pc:sldMk cId="3982601620" sldId="265"/>
            <ac:spMk id="2" creationId="{00000000-0000-0000-0000-000000000000}"/>
          </ac:spMkLst>
        </pc:spChg>
        <pc:spChg chg="mod">
          <ac:chgData name="박 대환" userId="7982e91c8e7de9a7" providerId="LiveId" clId="{57E8D6EA-9709-4723-BB77-0B29D3C62505}" dt="2018-04-24T14:19:40.191" v="32"/>
          <ac:spMkLst>
            <pc:docMk/>
            <pc:sldMk cId="3982601620" sldId="265"/>
            <ac:spMk id="3" creationId="{00000000-0000-0000-0000-000000000000}"/>
          </ac:spMkLst>
        </pc:spChg>
        <pc:spChg chg="mod">
          <ac:chgData name="박 대환" userId="7982e91c8e7de9a7" providerId="LiveId" clId="{57E8D6EA-9709-4723-BB77-0B29D3C62505}" dt="2018-04-24T14:31:34.775" v="361"/>
          <ac:spMkLst>
            <pc:docMk/>
            <pc:sldMk cId="3982601620" sldId="265"/>
            <ac:spMk id="5" creationId="{00000000-0000-0000-0000-000000000000}"/>
          </ac:spMkLst>
        </pc:spChg>
        <pc:spChg chg="mod">
          <ac:chgData name="박 대환" userId="7982e91c8e7de9a7" providerId="LiveId" clId="{57E8D6EA-9709-4723-BB77-0B29D3C62505}" dt="2018-04-24T14:20:45.450" v="88" actId="1076"/>
          <ac:spMkLst>
            <pc:docMk/>
            <pc:sldMk cId="3982601620" sldId="265"/>
            <ac:spMk id="15" creationId="{3CCB63A8-A139-4F30-8D80-B67824C68CC3}"/>
          </ac:spMkLst>
        </pc:spChg>
        <pc:spChg chg="mod">
          <ac:chgData name="박 대환" userId="7982e91c8e7de9a7" providerId="LiveId" clId="{57E8D6EA-9709-4723-BB77-0B29D3C62505}" dt="2018-04-24T14:20:45.450" v="88" actId="1076"/>
          <ac:spMkLst>
            <pc:docMk/>
            <pc:sldMk cId="3982601620" sldId="265"/>
            <ac:spMk id="16" creationId="{CB8CB753-1800-4629-87F9-883BB7CA842E}"/>
          </ac:spMkLst>
        </pc:spChg>
        <pc:spChg chg="mod">
          <ac:chgData name="박 대환" userId="7982e91c8e7de9a7" providerId="LiveId" clId="{57E8D6EA-9709-4723-BB77-0B29D3C62505}" dt="2018-04-24T14:20:45.450" v="88" actId="1076"/>
          <ac:spMkLst>
            <pc:docMk/>
            <pc:sldMk cId="3982601620" sldId="265"/>
            <ac:spMk id="17" creationId="{E3544C8E-3E91-4659-987C-3007EE252DA3}"/>
          </ac:spMkLst>
        </pc:spChg>
        <pc:spChg chg="mod">
          <ac:chgData name="박 대환" userId="7982e91c8e7de9a7" providerId="LiveId" clId="{57E8D6EA-9709-4723-BB77-0B29D3C62505}" dt="2018-04-24T14:20:45.450" v="88" actId="1076"/>
          <ac:spMkLst>
            <pc:docMk/>
            <pc:sldMk cId="3982601620" sldId="265"/>
            <ac:spMk id="27" creationId="{22D9BF15-F58A-4B03-AE94-B95305314103}"/>
          </ac:spMkLst>
        </pc:spChg>
        <pc:spChg chg="mod">
          <ac:chgData name="박 대환" userId="7982e91c8e7de9a7" providerId="LiveId" clId="{57E8D6EA-9709-4723-BB77-0B29D3C62505}" dt="2018-04-24T14:20:45.450" v="88" actId="1076"/>
          <ac:spMkLst>
            <pc:docMk/>
            <pc:sldMk cId="3982601620" sldId="265"/>
            <ac:spMk id="32" creationId="{C247C32B-CCE2-4B07-96D7-D271CF111518}"/>
          </ac:spMkLst>
        </pc:spChg>
        <pc:picChg chg="mod">
          <ac:chgData name="박 대환" userId="7982e91c8e7de9a7" providerId="LiveId" clId="{57E8D6EA-9709-4723-BB77-0B29D3C62505}" dt="2018-04-24T14:20:45.450" v="88" actId="1076"/>
          <ac:picMkLst>
            <pc:docMk/>
            <pc:sldMk cId="3982601620" sldId="265"/>
            <ac:picMk id="6" creationId="{00000000-0000-0000-0000-000000000000}"/>
          </ac:picMkLst>
        </pc:picChg>
      </pc:sldChg>
      <pc:sldChg chg="modSp add ord">
        <pc:chgData name="박 대환" userId="7982e91c8e7de9a7" providerId="LiveId" clId="{57E8D6EA-9709-4723-BB77-0B29D3C62505}" dt="2018-04-24T14:17:17.179" v="19"/>
        <pc:sldMkLst>
          <pc:docMk/>
          <pc:sldMk cId="4236897173" sldId="279"/>
        </pc:sldMkLst>
        <pc:spChg chg="mod">
          <ac:chgData name="박 대환" userId="7982e91c8e7de9a7" providerId="LiveId" clId="{57E8D6EA-9709-4723-BB77-0B29D3C62505}" dt="2018-04-24T14:17:17.179" v="19"/>
          <ac:spMkLst>
            <pc:docMk/>
            <pc:sldMk cId="4236897173" sldId="279"/>
            <ac:spMk id="92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2018-04-24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82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440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2018-04-24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7.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클래스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946901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2368971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14881" y="987262"/>
            <a:ext cx="1685668" cy="474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7-1 </a:t>
            </a:r>
            <a:r>
              <a:rPr lang="ko-KR" altLang="en-US" dirty="0"/>
              <a:t>피보나치 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19121" y="1461363"/>
            <a:ext cx="47378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sz="1600" dirty="0">
                <a:latin typeface="+mj-ea"/>
              </a:rPr>
              <a:t>피보나치 수열을 생성하는 클래스를 작성하고 이를 테스트하는 프로그램을 </a:t>
            </a:r>
            <a:r>
              <a:rPr lang="ko-KR" altLang="en-US" sz="1600" dirty="0" err="1">
                <a:latin typeface="+mj-ea"/>
              </a:rPr>
              <a:t>작성하시오</a:t>
            </a:r>
            <a:r>
              <a:rPr lang="en-US" altLang="ko-KR" sz="1600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sz="1600" dirty="0">
              <a:latin typeface="+mj-ea"/>
            </a:endParaRPr>
          </a:p>
          <a:p>
            <a:r>
              <a:rPr lang="ko-KR" altLang="en-US" sz="1600" b="1" dirty="0">
                <a:latin typeface="+mj-ea"/>
              </a:rPr>
              <a:t>조건</a:t>
            </a:r>
            <a:endParaRPr lang="en-US" altLang="ko-KR" sz="16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600" dirty="0">
                <a:latin typeface="+mj-ea"/>
              </a:rPr>
              <a:t>1. Fibonacci </a:t>
            </a:r>
            <a:r>
              <a:rPr lang="ko-KR" altLang="en-US" sz="1600" dirty="0">
                <a:latin typeface="+mj-ea"/>
              </a:rPr>
              <a:t>클래스 생성</a:t>
            </a:r>
            <a:br>
              <a:rPr lang="en-US" altLang="ko-KR" sz="1600" dirty="0">
                <a:latin typeface="+mj-ea"/>
              </a:rPr>
            </a:br>
            <a:r>
              <a:rPr lang="en-US" altLang="ko-KR" sz="1600" dirty="0">
                <a:latin typeface="+mj-ea"/>
              </a:rPr>
              <a:t>&gt; </a:t>
            </a:r>
            <a:r>
              <a:rPr lang="ko-KR" altLang="en-US" sz="1600" dirty="0">
                <a:latin typeface="+mj-ea"/>
              </a:rPr>
              <a:t>멤버 메소드 </a:t>
            </a:r>
            <a:r>
              <a:rPr lang="en-US" altLang="ko-KR" sz="1600" dirty="0">
                <a:latin typeface="+mj-ea"/>
              </a:rPr>
              <a:t>: </a:t>
            </a:r>
            <a:br>
              <a:rPr lang="en-US" altLang="ko-KR" sz="1600" dirty="0">
                <a:latin typeface="+mj-ea"/>
              </a:rPr>
            </a:br>
            <a:r>
              <a:rPr lang="en-US" altLang="ko-KR" sz="1600" dirty="0">
                <a:latin typeface="+mj-ea"/>
              </a:rPr>
              <a:t>   void initialize() - </a:t>
            </a:r>
            <a:r>
              <a:rPr lang="ko-KR" altLang="en-US" sz="1600">
                <a:latin typeface="+mj-ea"/>
              </a:rPr>
              <a:t>배열</a:t>
            </a:r>
            <a:r>
              <a:rPr lang="en-US" altLang="ko-KR" sz="1600">
                <a:latin typeface="+mj-ea"/>
              </a:rPr>
              <a:t> </a:t>
            </a:r>
            <a:r>
              <a:rPr lang="ko-KR" altLang="en-US" sz="1600" dirty="0">
                <a:latin typeface="+mj-ea"/>
              </a:rPr>
              <a:t>초기화</a:t>
            </a:r>
            <a:endParaRPr lang="en-US" altLang="ko-KR" sz="16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en-US" altLang="ko-KR" sz="1600" dirty="0">
                <a:latin typeface="+mj-ea"/>
              </a:rPr>
              <a:t>1. </a:t>
            </a:r>
            <a:r>
              <a:rPr lang="ko-KR" altLang="en-US" sz="1600" dirty="0">
                <a:latin typeface="+mj-ea"/>
              </a:rPr>
              <a:t>피보나치 수열이란 다음을 만족하는</a:t>
            </a:r>
            <a:br>
              <a:rPr lang="en-US" altLang="ko-KR" sz="1600" dirty="0">
                <a:latin typeface="+mj-ea"/>
              </a:rPr>
            </a:br>
            <a:r>
              <a:rPr lang="ko-KR" altLang="en-US" sz="1600" dirty="0">
                <a:latin typeface="+mj-ea"/>
              </a:rPr>
              <a:t>수열</a:t>
            </a:r>
            <a:r>
              <a:rPr lang="en-US" altLang="ko-KR" sz="1600" dirty="0">
                <a:latin typeface="+mj-ea"/>
              </a:rPr>
              <a:t> a</a:t>
            </a:r>
            <a:r>
              <a:rPr lang="en-US" altLang="ko-KR" sz="1600" baseline="-25000" dirty="0">
                <a:latin typeface="+mj-ea"/>
              </a:rPr>
              <a:t>n</a:t>
            </a:r>
            <a:r>
              <a:rPr lang="ko-KR" altLang="en-US" sz="1600" dirty="0">
                <a:latin typeface="+mj-ea"/>
              </a:rPr>
              <a:t>을 의미한다</a:t>
            </a:r>
            <a:r>
              <a:rPr lang="en-US" altLang="ko-KR" sz="1600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sz="1600" dirty="0">
              <a:latin typeface="+mj-ea"/>
            </a:endParaRPr>
          </a:p>
          <a:p>
            <a:pPr algn="ctr"/>
            <a:r>
              <a:rPr lang="en-US" altLang="ko-KR" sz="1600" dirty="0">
                <a:latin typeface="+mj-ea"/>
              </a:rPr>
              <a:t>a</a:t>
            </a:r>
            <a:r>
              <a:rPr lang="en-US" altLang="ko-KR" sz="1600" baseline="-25000" dirty="0">
                <a:latin typeface="+mj-ea"/>
              </a:rPr>
              <a:t>0</a:t>
            </a:r>
            <a:r>
              <a:rPr lang="en-US" altLang="ko-KR" sz="1600" dirty="0">
                <a:latin typeface="+mj-ea"/>
              </a:rPr>
              <a:t> = 0, a</a:t>
            </a:r>
            <a:r>
              <a:rPr lang="en-US" altLang="ko-KR" sz="1600" baseline="-25000" dirty="0">
                <a:latin typeface="+mj-ea"/>
              </a:rPr>
              <a:t>1</a:t>
            </a:r>
            <a:r>
              <a:rPr lang="en-US" altLang="ko-KR" sz="1600" dirty="0">
                <a:latin typeface="+mj-ea"/>
              </a:rPr>
              <a:t> = 1</a:t>
            </a:r>
            <a:r>
              <a:rPr lang="ko-KR" altLang="en-US" sz="1600" dirty="0">
                <a:latin typeface="+mj-ea"/>
              </a:rPr>
              <a:t>이고</a:t>
            </a:r>
            <a:r>
              <a:rPr lang="en-US" altLang="ko-KR" sz="1600" dirty="0">
                <a:latin typeface="+mj-ea"/>
              </a:rPr>
              <a:t>, a</a:t>
            </a:r>
            <a:r>
              <a:rPr lang="en-US" altLang="ko-KR" sz="1600" baseline="-25000" dirty="0">
                <a:latin typeface="+mj-ea"/>
              </a:rPr>
              <a:t>n</a:t>
            </a:r>
            <a:r>
              <a:rPr lang="en-US" altLang="ko-KR" sz="1600" dirty="0">
                <a:latin typeface="+mj-ea"/>
              </a:rPr>
              <a:t> = a</a:t>
            </a:r>
            <a:r>
              <a:rPr lang="en-US" altLang="ko-KR" sz="1600" baseline="-25000" dirty="0">
                <a:latin typeface="+mj-ea"/>
              </a:rPr>
              <a:t>n-2</a:t>
            </a:r>
            <a:r>
              <a:rPr lang="en-US" altLang="ko-KR" sz="1600" dirty="0">
                <a:latin typeface="+mj-ea"/>
              </a:rPr>
              <a:t> + a</a:t>
            </a:r>
            <a:r>
              <a:rPr lang="en-US" altLang="ko-KR" sz="1600" baseline="-25000" dirty="0">
                <a:latin typeface="+mj-ea"/>
              </a:rPr>
              <a:t>n-1</a:t>
            </a:r>
            <a:endParaRPr lang="en-US" altLang="ko-KR" sz="1600" dirty="0">
              <a:latin typeface="+mj-ea"/>
            </a:endParaRPr>
          </a:p>
          <a:p>
            <a:pPr marL="342891" indent="-342891">
              <a:buFontTx/>
              <a:buChar char="-"/>
            </a:pPr>
            <a:endParaRPr lang="en-US" altLang="ko-KR" sz="1600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sz="1600" dirty="0">
                <a:latin typeface="+mj-ea"/>
              </a:rPr>
              <a:t>입력 </a:t>
            </a:r>
            <a:r>
              <a:rPr lang="en-US" altLang="ko-KR" sz="1600" dirty="0">
                <a:latin typeface="+mj-ea"/>
              </a:rPr>
              <a:t>: </a:t>
            </a:r>
            <a:r>
              <a:rPr lang="ko-KR" altLang="en-US" sz="1600" dirty="0">
                <a:latin typeface="+mj-ea"/>
              </a:rPr>
              <a:t>자연수 </a:t>
            </a:r>
            <a:r>
              <a:rPr lang="en-US" altLang="ko-KR" sz="1600" dirty="0">
                <a:latin typeface="+mj-ea"/>
              </a:rPr>
              <a:t>k</a:t>
            </a:r>
            <a:r>
              <a:rPr lang="ko-KR" altLang="en-US" sz="1600" dirty="0">
                <a:latin typeface="+mj-ea"/>
              </a:rPr>
              <a:t>가 주어진다</a:t>
            </a:r>
            <a:r>
              <a:rPr lang="en-US" altLang="ko-KR" sz="1600" dirty="0">
                <a:latin typeface="+mj-ea"/>
              </a:rPr>
              <a:t>.</a:t>
            </a:r>
            <a:br>
              <a:rPr lang="en-US" altLang="ko-KR" sz="1600" dirty="0">
                <a:latin typeface="+mj-ea"/>
              </a:rPr>
            </a:br>
            <a:r>
              <a:rPr lang="en-US" altLang="ko-KR" sz="1600" dirty="0">
                <a:latin typeface="+mj-ea"/>
              </a:rPr>
              <a:t>(</a:t>
            </a:r>
            <a:r>
              <a:rPr lang="ko-KR" altLang="en-US" sz="1600" dirty="0">
                <a:latin typeface="+mj-ea"/>
              </a:rPr>
              <a:t>단</a:t>
            </a:r>
            <a:r>
              <a:rPr lang="en-US" altLang="ko-KR" sz="1600" dirty="0">
                <a:latin typeface="+mj-ea"/>
              </a:rPr>
              <a:t>, 0&lt;k&lt;47)</a:t>
            </a:r>
          </a:p>
          <a:p>
            <a:pPr marL="342891" indent="-342891">
              <a:buFontTx/>
              <a:buChar char="-"/>
            </a:pPr>
            <a:r>
              <a:rPr lang="ko-KR" altLang="en-US" sz="1600" dirty="0">
                <a:latin typeface="+mj-ea"/>
              </a:rPr>
              <a:t>출력 </a:t>
            </a:r>
            <a:r>
              <a:rPr lang="en-US" altLang="ko-KR" sz="1600" dirty="0">
                <a:latin typeface="+mj-ea"/>
              </a:rPr>
              <a:t>: </a:t>
            </a:r>
            <a:r>
              <a:rPr lang="ko-KR" altLang="en-US" sz="1600" dirty="0">
                <a:latin typeface="+mj-ea"/>
              </a:rPr>
              <a:t>피보나치 수열의 </a:t>
            </a:r>
            <a:r>
              <a:rPr lang="en-US" altLang="ko-KR" sz="1600" dirty="0">
                <a:latin typeface="+mj-ea"/>
              </a:rPr>
              <a:t>k</a:t>
            </a:r>
            <a:r>
              <a:rPr lang="ko-KR" altLang="en-US" sz="1600" dirty="0">
                <a:latin typeface="+mj-ea"/>
              </a:rPr>
              <a:t>번째 항을 출력한다</a:t>
            </a:r>
            <a:r>
              <a:rPr lang="en-US" altLang="ko-KR" sz="1600" dirty="0">
                <a:latin typeface="+mj-ea"/>
              </a:rPr>
              <a:t>.</a:t>
            </a:r>
          </a:p>
        </p:txBody>
      </p:sp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3CCB63A8-A139-4F30-8D80-B67824C68CC3}"/>
              </a:ext>
            </a:extLst>
          </p:cNvPr>
          <p:cNvSpPr txBox="1">
            <a:spLocks/>
          </p:cNvSpPr>
          <p:nvPr/>
        </p:nvSpPr>
        <p:spPr bwMode="auto">
          <a:xfrm>
            <a:off x="5630422" y="990227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/>
              <a:t>예제입력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8CB753-1800-4629-87F9-883BB7CA842E}"/>
              </a:ext>
            </a:extLst>
          </p:cNvPr>
          <p:cNvSpPr/>
          <p:nvPr/>
        </p:nvSpPr>
        <p:spPr>
          <a:xfrm>
            <a:off x="5630422" y="1364727"/>
            <a:ext cx="1234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10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E3544C8E-3E91-4659-987C-3007EE252DA3}"/>
              </a:ext>
            </a:extLst>
          </p:cNvPr>
          <p:cNvSpPr txBox="1">
            <a:spLocks/>
          </p:cNvSpPr>
          <p:nvPr/>
        </p:nvSpPr>
        <p:spPr bwMode="auto">
          <a:xfrm>
            <a:off x="5630421" y="2069339"/>
            <a:ext cx="1459605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/>
              <a:t>예제출력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D9BF15-F58A-4B03-AE94-B95305314103}"/>
              </a:ext>
            </a:extLst>
          </p:cNvPr>
          <p:cNvSpPr/>
          <p:nvPr/>
        </p:nvSpPr>
        <p:spPr>
          <a:xfrm>
            <a:off x="5630422" y="2544220"/>
            <a:ext cx="16615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dirty="0">
                <a:latin typeface="Consolas" panose="020B0609020204030204" pitchFamily="49" charset="0"/>
              </a:rPr>
              <a:t>55</a:t>
            </a:r>
          </a:p>
        </p:txBody>
      </p:sp>
      <p:sp>
        <p:nvSpPr>
          <p:cNvPr id="32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631825" y="3784940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421" y="4356291"/>
            <a:ext cx="30099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0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55478" y="1065728"/>
            <a:ext cx="1685668" cy="474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4-2 </a:t>
            </a:r>
            <a:r>
              <a:rPr lang="ko-KR" altLang="en-US" dirty="0"/>
              <a:t>별 찍기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559718" y="1539829"/>
            <a:ext cx="47378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dirty="0">
                <a:latin typeface="+mj-ea"/>
              </a:rPr>
              <a:t>예제 입력과 출력을 보고 규칙에 맞는</a:t>
            </a:r>
            <a:br>
              <a:rPr lang="en-US" altLang="ko-KR" dirty="0">
                <a:latin typeface="+mj-ea"/>
              </a:rPr>
            </a:br>
            <a:r>
              <a:rPr lang="ko-KR" altLang="en-US" dirty="0">
                <a:latin typeface="+mj-ea"/>
              </a:rPr>
              <a:t>입출력을 가지는 프로그램을 </a:t>
            </a:r>
            <a:r>
              <a:rPr lang="ko-KR" altLang="en-US" dirty="0" err="1">
                <a:latin typeface="+mj-ea"/>
              </a:rPr>
              <a:t>작성하시오</a:t>
            </a:r>
            <a:r>
              <a:rPr lang="en-US" altLang="ko-KR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dirty="0">
                <a:latin typeface="+mj-ea"/>
              </a:rPr>
              <a:t>입력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정수 </a:t>
            </a:r>
            <a:r>
              <a:rPr lang="en-US" altLang="ko-KR" dirty="0">
                <a:latin typeface="+mj-ea"/>
              </a:rPr>
              <a:t>n</a:t>
            </a:r>
            <a:r>
              <a:rPr lang="ko-KR" altLang="en-US" dirty="0">
                <a:latin typeface="+mj-ea"/>
              </a:rPr>
              <a:t>이 주어진다</a:t>
            </a:r>
            <a:r>
              <a:rPr lang="en-US" altLang="ko-KR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r>
              <a:rPr lang="ko-KR" altLang="en-US" dirty="0">
                <a:latin typeface="+mj-ea"/>
              </a:rPr>
              <a:t>출력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규칙에 맞게 </a:t>
            </a:r>
            <a:r>
              <a:rPr lang="en-US" altLang="ko-KR" dirty="0">
                <a:latin typeface="+mj-ea"/>
              </a:rPr>
              <a:t>n</a:t>
            </a:r>
            <a:r>
              <a:rPr lang="ko-KR" altLang="en-US" dirty="0">
                <a:latin typeface="+mj-ea"/>
              </a:rPr>
              <a:t>줄을 출력한다</a:t>
            </a:r>
            <a:r>
              <a:rPr lang="en-US" altLang="ko-KR" dirty="0">
                <a:latin typeface="+mj-ea"/>
              </a:rPr>
              <a:t>.</a:t>
            </a:r>
          </a:p>
        </p:txBody>
      </p:sp>
      <p:sp>
        <p:nvSpPr>
          <p:cNvPr id="18" name="내용 개체 틀 1"/>
          <p:cNvSpPr txBox="1">
            <a:spLocks/>
          </p:cNvSpPr>
          <p:nvPr/>
        </p:nvSpPr>
        <p:spPr bwMode="auto">
          <a:xfrm>
            <a:off x="2040224" y="3491258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예제입력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040224" y="3865758"/>
            <a:ext cx="1234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3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0" name="내용 개체 틀 1"/>
          <p:cNvSpPr txBox="1">
            <a:spLocks/>
          </p:cNvSpPr>
          <p:nvPr/>
        </p:nvSpPr>
        <p:spPr bwMode="auto">
          <a:xfrm>
            <a:off x="2040223" y="4340639"/>
            <a:ext cx="1459605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예제출력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040224" y="4815520"/>
            <a:ext cx="125597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*</a:t>
            </a:r>
          </a:p>
          <a:p>
            <a:pPr>
              <a:lnSpc>
                <a:spcPts val="18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***</a:t>
            </a:r>
          </a:p>
          <a:p>
            <a:pPr>
              <a:lnSpc>
                <a:spcPts val="1800"/>
              </a:lnSpc>
            </a:pPr>
            <a:r>
              <a:rPr lang="en-US" altLang="ko-KR" dirty="0">
                <a:latin typeface="Consolas" panose="020B0609020204030204" pitchFamily="49" charset="0"/>
              </a:rPr>
              <a:t>*****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5" name="내용 개체 틀 1">
            <a:extLst>
              <a:ext uri="{FF2B5EF4-FFF2-40B4-BE49-F238E27FC236}">
                <a16:creationId xmlns:a16="http://schemas.microsoft.com/office/drawing/2014/main" id="{3CCB63A8-A139-4F30-8D80-B67824C68CC3}"/>
              </a:ext>
            </a:extLst>
          </p:cNvPr>
          <p:cNvSpPr txBox="1">
            <a:spLocks/>
          </p:cNvSpPr>
          <p:nvPr/>
        </p:nvSpPr>
        <p:spPr bwMode="auto">
          <a:xfrm>
            <a:off x="555479" y="3491258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/>
              <a:t>예제입력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8CB753-1800-4629-87F9-883BB7CA842E}"/>
              </a:ext>
            </a:extLst>
          </p:cNvPr>
          <p:cNvSpPr/>
          <p:nvPr/>
        </p:nvSpPr>
        <p:spPr>
          <a:xfrm>
            <a:off x="555479" y="3865758"/>
            <a:ext cx="1234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1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7" name="내용 개체 틀 1">
            <a:extLst>
              <a:ext uri="{FF2B5EF4-FFF2-40B4-BE49-F238E27FC236}">
                <a16:creationId xmlns:a16="http://schemas.microsoft.com/office/drawing/2014/main" id="{E3544C8E-3E91-4659-987C-3007EE252DA3}"/>
              </a:ext>
            </a:extLst>
          </p:cNvPr>
          <p:cNvSpPr txBox="1">
            <a:spLocks/>
          </p:cNvSpPr>
          <p:nvPr/>
        </p:nvSpPr>
        <p:spPr bwMode="auto">
          <a:xfrm>
            <a:off x="555478" y="4340639"/>
            <a:ext cx="1459605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/>
              <a:t>예제출력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D9BF15-F58A-4B03-AE94-B95305314103}"/>
              </a:ext>
            </a:extLst>
          </p:cNvPr>
          <p:cNvSpPr/>
          <p:nvPr/>
        </p:nvSpPr>
        <p:spPr>
          <a:xfrm>
            <a:off x="555479" y="4815520"/>
            <a:ext cx="1255976" cy="324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28" name="내용 개체 틀 1">
            <a:extLst>
              <a:ext uri="{FF2B5EF4-FFF2-40B4-BE49-F238E27FC236}">
                <a16:creationId xmlns:a16="http://schemas.microsoft.com/office/drawing/2014/main" id="{7A6FDB08-4059-42E3-BD52-8DE66DE704A2}"/>
              </a:ext>
            </a:extLst>
          </p:cNvPr>
          <p:cNvSpPr txBox="1">
            <a:spLocks/>
          </p:cNvSpPr>
          <p:nvPr/>
        </p:nvSpPr>
        <p:spPr bwMode="auto">
          <a:xfrm>
            <a:off x="3550110" y="3491258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예제입력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내용 개체 틀 1">
            <a:extLst>
              <a:ext uri="{FF2B5EF4-FFF2-40B4-BE49-F238E27FC236}">
                <a16:creationId xmlns:a16="http://schemas.microsoft.com/office/drawing/2014/main" id="{DFA75148-0EF4-49C8-A381-8981A979DA40}"/>
              </a:ext>
            </a:extLst>
          </p:cNvPr>
          <p:cNvSpPr txBox="1">
            <a:spLocks/>
          </p:cNvSpPr>
          <p:nvPr/>
        </p:nvSpPr>
        <p:spPr bwMode="auto">
          <a:xfrm>
            <a:off x="3550109" y="4340639"/>
            <a:ext cx="1459605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예제출력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0FAE47A-2E01-4F99-B802-EF15299BF23B}"/>
              </a:ext>
            </a:extLst>
          </p:cNvPr>
          <p:cNvSpPr/>
          <p:nvPr/>
        </p:nvSpPr>
        <p:spPr>
          <a:xfrm>
            <a:off x="3550110" y="4815520"/>
            <a:ext cx="1886064" cy="1478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 *</a:t>
            </a:r>
          </a:p>
          <a:p>
            <a:pPr>
              <a:lnSpc>
                <a:spcPts val="18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 ***</a:t>
            </a:r>
          </a:p>
          <a:p>
            <a:pPr>
              <a:lnSpc>
                <a:spcPts val="18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 *****</a:t>
            </a:r>
          </a:p>
          <a:p>
            <a:pPr>
              <a:lnSpc>
                <a:spcPts val="18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 *******</a:t>
            </a:r>
          </a:p>
          <a:p>
            <a:pPr>
              <a:lnSpc>
                <a:spcPts val="1800"/>
              </a:lnSpc>
            </a:pPr>
            <a:r>
              <a:rPr lang="en-US" altLang="ko-KR" dirty="0">
                <a:latin typeface="Consolas" panose="020B0609020204030204" pitchFamily="49" charset="0"/>
              </a:rPr>
              <a:t> *********</a:t>
            </a:r>
          </a:p>
          <a:p>
            <a:pPr>
              <a:lnSpc>
                <a:spcPts val="1800"/>
              </a:lnSpc>
            </a:pPr>
            <a:r>
              <a:rPr lang="en-US" altLang="ko-KR" dirty="0">
                <a:latin typeface="Consolas" panose="020B0609020204030204" pitchFamily="49" charset="0"/>
              </a:rPr>
              <a:t>***********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083F9BF-DD03-4AA3-850F-6A98D59D1F2D}"/>
              </a:ext>
            </a:extLst>
          </p:cNvPr>
          <p:cNvSpPr/>
          <p:nvPr/>
        </p:nvSpPr>
        <p:spPr>
          <a:xfrm>
            <a:off x="3571376" y="3865758"/>
            <a:ext cx="1234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6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2" name="내용 개체 틀 1">
            <a:extLst>
              <a:ext uri="{FF2B5EF4-FFF2-40B4-BE49-F238E27FC236}">
                <a16:creationId xmlns:a16="http://schemas.microsoft.com/office/drawing/2014/main" id="{C247C32B-CCE2-4B07-96D7-D271CF111518}"/>
              </a:ext>
            </a:extLst>
          </p:cNvPr>
          <p:cNvSpPr txBox="1">
            <a:spLocks/>
          </p:cNvSpPr>
          <p:nvPr/>
        </p:nvSpPr>
        <p:spPr bwMode="auto">
          <a:xfrm>
            <a:off x="5825225" y="1934549"/>
            <a:ext cx="1484744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D21332-3366-47D5-A48A-DBC4495F0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731" y="2534877"/>
            <a:ext cx="30384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3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54179" y="1336531"/>
            <a:ext cx="1685668" cy="474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문제 설명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4-3 </a:t>
            </a:r>
            <a:r>
              <a:rPr lang="ko-KR" altLang="en-US" dirty="0"/>
              <a:t>십진법 변환기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6893169" y="6629400"/>
            <a:ext cx="2133600" cy="228600"/>
          </a:xfrm>
        </p:spPr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358419" y="1810632"/>
            <a:ext cx="45464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Tx/>
              <a:buChar char="-"/>
            </a:pPr>
            <a:r>
              <a:rPr lang="ko-KR" altLang="en-US" dirty="0">
                <a:latin typeface="+mj-ea"/>
              </a:rPr>
              <a:t>이진수를 입력 받으면 이를 십진법으로 변환하여 출력하는 프로그램을 작성하시오</a:t>
            </a:r>
            <a:r>
              <a:rPr lang="en-US" altLang="ko-KR" dirty="0">
                <a:latin typeface="+mj-ea"/>
              </a:rPr>
              <a:t>.</a:t>
            </a:r>
          </a:p>
          <a:p>
            <a:pPr marL="342891" indent="-342891">
              <a:buFontTx/>
              <a:buChar char="-"/>
            </a:pPr>
            <a:endParaRPr lang="en-US" altLang="ko-KR" dirty="0">
              <a:latin typeface="+mj-ea"/>
            </a:endParaRPr>
          </a:p>
          <a:p>
            <a:pPr marL="342891" indent="-342891">
              <a:buFontTx/>
              <a:buChar char="-"/>
            </a:pPr>
            <a:r>
              <a:rPr lang="ko-KR" altLang="en-US" dirty="0">
                <a:latin typeface="+mj-ea"/>
              </a:rPr>
              <a:t>입력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첫째 줄에 이진수의 자릿수 </a:t>
            </a:r>
            <a:r>
              <a:rPr lang="en-US" altLang="ko-KR" dirty="0">
                <a:latin typeface="+mj-ea"/>
              </a:rPr>
              <a:t>n</a:t>
            </a:r>
            <a:r>
              <a:rPr lang="ko-KR" altLang="en-US" dirty="0">
                <a:latin typeface="+mj-ea"/>
              </a:rPr>
              <a:t>이 입력되고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둘째 줄에 </a:t>
            </a:r>
            <a:r>
              <a:rPr lang="en-US" altLang="ko-KR" dirty="0">
                <a:latin typeface="+mj-ea"/>
              </a:rPr>
              <a:t>n</a:t>
            </a:r>
            <a:r>
              <a:rPr lang="ko-KR" altLang="en-US" dirty="0">
                <a:latin typeface="+mj-ea"/>
              </a:rPr>
              <a:t>개의 </a:t>
            </a:r>
            <a:r>
              <a:rPr lang="en-US" altLang="ko-KR" dirty="0">
                <a:latin typeface="+mj-ea"/>
              </a:rPr>
              <a:t>0 </a:t>
            </a:r>
            <a:r>
              <a:rPr lang="ko-KR" altLang="en-US" dirty="0">
                <a:latin typeface="+mj-ea"/>
              </a:rPr>
              <a:t>또는 </a:t>
            </a:r>
            <a:r>
              <a:rPr lang="en-US" altLang="ko-KR" dirty="0">
                <a:latin typeface="+mj-ea"/>
              </a:rPr>
              <a:t>1</a:t>
            </a:r>
            <a:r>
              <a:rPr lang="ko-KR" altLang="en-US" dirty="0">
                <a:latin typeface="+mj-ea"/>
              </a:rPr>
              <a:t>인 정수가 공백으로 구분되어 주어진다</a:t>
            </a:r>
            <a:r>
              <a:rPr lang="en-US" altLang="ko-KR" dirty="0">
                <a:latin typeface="+mj-ea"/>
              </a:rPr>
              <a:t>.</a:t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단</a:t>
            </a:r>
            <a:r>
              <a:rPr lang="en-US" altLang="ko-KR" dirty="0">
                <a:latin typeface="+mj-ea"/>
              </a:rPr>
              <a:t>, 0&lt;n&lt;32)</a:t>
            </a:r>
          </a:p>
          <a:p>
            <a:pPr marL="342891" indent="-342891">
              <a:buFontTx/>
              <a:buChar char="-"/>
            </a:pPr>
            <a:r>
              <a:rPr lang="ko-KR" altLang="en-US" dirty="0">
                <a:latin typeface="+mj-ea"/>
              </a:rPr>
              <a:t>출력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입력된 문자열을 십진수로 변환하여 출력한다</a:t>
            </a:r>
            <a:r>
              <a:rPr lang="en-US" altLang="ko-KR" dirty="0">
                <a:latin typeface="+mj-ea"/>
              </a:rPr>
              <a:t>.</a:t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단</a:t>
            </a:r>
            <a:r>
              <a:rPr lang="en-US" altLang="ko-KR" dirty="0">
                <a:latin typeface="+mj-ea"/>
              </a:rPr>
              <a:t>, </a:t>
            </a:r>
            <a:r>
              <a:rPr lang="ko-KR" altLang="en-US" dirty="0">
                <a:latin typeface="+mj-ea"/>
              </a:rPr>
              <a:t>입력되는 이진수는 </a:t>
            </a:r>
            <a:r>
              <a:rPr lang="en-US" altLang="ko-KR" dirty="0">
                <a:latin typeface="+mj-ea"/>
              </a:rPr>
              <a:t>unsigned type</a:t>
            </a:r>
            <a:r>
              <a:rPr lang="ko-KR" altLang="en-US" dirty="0">
                <a:latin typeface="+mj-ea"/>
              </a:rPr>
              <a:t>이다</a:t>
            </a:r>
            <a:r>
              <a:rPr lang="en-US" altLang="ko-KR" dirty="0">
                <a:latin typeface="+mj-ea"/>
              </a:rPr>
              <a:t>.)</a:t>
            </a:r>
          </a:p>
          <a:p>
            <a:pPr marL="342891" indent="-342891">
              <a:buFontTx/>
              <a:buChar char="-"/>
            </a:pPr>
            <a:endParaRPr lang="en-US" altLang="ko-KR" dirty="0">
              <a:latin typeface="+mj-ea"/>
            </a:endParaRPr>
          </a:p>
          <a:p>
            <a:r>
              <a:rPr lang="en-US" altLang="ko-KR" dirty="0">
                <a:latin typeface="+mj-ea"/>
                <a:ea typeface="맑은 고딕" panose="020B0503020000020004" pitchFamily="50" charset="-127"/>
              </a:rPr>
              <a:t>※ </a:t>
            </a:r>
            <a:r>
              <a:rPr lang="ko-KR" altLang="en-US" dirty="0">
                <a:latin typeface="+mj-ea"/>
                <a:ea typeface="맑은 고딕" panose="020B0503020000020004" pitchFamily="50" charset="-127"/>
              </a:rPr>
              <a:t>참고 </a:t>
            </a:r>
            <a:r>
              <a:rPr lang="en-US" altLang="ko-KR" dirty="0">
                <a:latin typeface="+mj-ea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+mj-ea"/>
                <a:ea typeface="맑은 고딕" panose="020B0503020000020004" pitchFamily="50" charset="-127"/>
              </a:rPr>
              <a:t>배열 필요 없음</a:t>
            </a:r>
            <a:r>
              <a:rPr lang="en-US" altLang="ko-KR" dirty="0">
                <a:latin typeface="+mj-ea"/>
                <a:ea typeface="맑은 고딕" panose="020B0503020000020004" pitchFamily="50" charset="-127"/>
              </a:rPr>
              <a:t>.</a:t>
            </a:r>
            <a:br>
              <a:rPr lang="en-US" altLang="ko-KR" dirty="0">
                <a:latin typeface="+mj-ea"/>
              </a:rPr>
            </a:br>
            <a:r>
              <a:rPr lang="en-US" altLang="ko-KR" dirty="0">
                <a:latin typeface="+mj-ea"/>
              </a:rPr>
              <a:t>    </a:t>
            </a:r>
            <a:r>
              <a:rPr lang="en-US" altLang="ko-KR" dirty="0" err="1">
                <a:latin typeface="+mj-ea"/>
              </a:rPr>
              <a:t>Math.pow</a:t>
            </a:r>
            <a:r>
              <a:rPr lang="en-US" altLang="ko-KR" dirty="0">
                <a:latin typeface="+mj-ea"/>
              </a:rPr>
              <a:t>(</a:t>
            </a:r>
            <a:r>
              <a:rPr lang="en-US" altLang="ko-KR" dirty="0" err="1">
                <a:latin typeface="+mj-ea"/>
              </a:rPr>
              <a:t>a,b</a:t>
            </a:r>
            <a:r>
              <a:rPr lang="en-US" altLang="ko-KR" dirty="0">
                <a:latin typeface="+mj-ea"/>
              </a:rPr>
              <a:t>) : a</a:t>
            </a:r>
            <a:r>
              <a:rPr lang="en-US" altLang="ko-KR" baseline="30000" dirty="0">
                <a:latin typeface="+mj-ea"/>
              </a:rPr>
              <a:t>b</a:t>
            </a:r>
            <a:r>
              <a:rPr lang="ko-KR" altLang="en-US" dirty="0">
                <a:latin typeface="+mj-ea"/>
              </a:rPr>
              <a:t>의 값을 반환</a:t>
            </a:r>
            <a:endParaRPr lang="en-US" altLang="ko-KR" dirty="0">
              <a:latin typeface="+mj-ea"/>
              <a:ea typeface="맑은 고딕" panose="020B0503020000020004" pitchFamily="50" charset="-127"/>
            </a:endParaRPr>
          </a:p>
        </p:txBody>
      </p:sp>
      <p:sp>
        <p:nvSpPr>
          <p:cNvPr id="8" name="내용 개체 틀 1"/>
          <p:cNvSpPr txBox="1">
            <a:spLocks/>
          </p:cNvSpPr>
          <p:nvPr/>
        </p:nvSpPr>
        <p:spPr bwMode="auto">
          <a:xfrm>
            <a:off x="4926178" y="1335751"/>
            <a:ext cx="1255976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/>
              <a:t>예제입력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926178" y="1808906"/>
            <a:ext cx="2285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8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0 0 1 1 0 0 0 0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내용 개체 틀 1"/>
          <p:cNvSpPr txBox="1">
            <a:spLocks/>
          </p:cNvSpPr>
          <p:nvPr/>
        </p:nvSpPr>
        <p:spPr bwMode="auto">
          <a:xfrm>
            <a:off x="4926177" y="2795994"/>
            <a:ext cx="1234710" cy="47488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 err="1"/>
              <a:t>예제출력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926177" y="3270875"/>
            <a:ext cx="1659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48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내용 개체 틀 1"/>
          <p:cNvSpPr txBox="1">
            <a:spLocks/>
          </p:cNvSpPr>
          <p:nvPr/>
        </p:nvSpPr>
        <p:spPr bwMode="auto">
          <a:xfrm>
            <a:off x="4926177" y="3980965"/>
            <a:ext cx="1363240" cy="45544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defRPr sz="2000" b="1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맑은 고딕" pitchFamily="50" charset="-127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sz="12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rtl="0" eaLnBrk="0" fontAlgn="base" latinLnBrk="1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ko-KR" altLang="en-US" dirty="0"/>
              <a:t>실행 화면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177" y="4603670"/>
            <a:ext cx="35433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13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203</Words>
  <Application>Microsoft Office PowerPoint</Application>
  <PresentationFormat>화면 슬라이드 쇼(4:3)</PresentationFormat>
  <Paragraphs>74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맑은 고딕</vt:lpstr>
      <vt:lpstr>Arial</vt:lpstr>
      <vt:lpstr>Arial Black</vt:lpstr>
      <vt:lpstr>Consolas</vt:lpstr>
      <vt:lpstr>Wingdings</vt:lpstr>
      <vt:lpstr>1_Office 테마</vt:lpstr>
      <vt:lpstr>7. 클래스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박 대환</cp:lastModifiedBy>
  <cp:revision>77</cp:revision>
  <dcterms:created xsi:type="dcterms:W3CDTF">2017-03-17T08:15:25Z</dcterms:created>
  <dcterms:modified xsi:type="dcterms:W3CDTF">2018-04-24T14:31:41Z</dcterms:modified>
</cp:coreProperties>
</file>