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79" r:id="rId2"/>
    <p:sldId id="275" r:id="rId3"/>
    <p:sldId id="274" r:id="rId4"/>
    <p:sldId id="27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81518-2659-4614-896D-5047C6A7BCD9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D8707-E227-468A-B382-87007E8DB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429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355" y="1066800"/>
            <a:ext cx="8510954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700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1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080" indent="-342891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135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489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93169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6532685" y="4246687"/>
            <a:ext cx="228600" cy="4994031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81639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447800" y="1371600"/>
            <a:ext cx="62484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6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배열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6946901" y="6629400"/>
            <a:ext cx="2578100" cy="228600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648203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8800" y="2665298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4236897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64251" y="1266663"/>
            <a:ext cx="1685668" cy="47410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6-1 </a:t>
            </a:r>
            <a:r>
              <a:rPr lang="ko-KR" altLang="en-US" dirty="0" smtClean="0"/>
              <a:t>배열을 이용한 위치 찾기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77117" y="1740764"/>
            <a:ext cx="50312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Tx/>
              <a:buChar char="-"/>
            </a:pPr>
            <a:r>
              <a:rPr lang="ko-KR" altLang="en-US" dirty="0" smtClean="0">
                <a:latin typeface="+mj-ea"/>
              </a:rPr>
              <a:t>정수형 </a:t>
            </a:r>
            <a:r>
              <a:rPr lang="ko-KR" altLang="en-US" dirty="0">
                <a:latin typeface="+mj-ea"/>
              </a:rPr>
              <a:t>배열 중 어떤 값이 몇 번째에 위치해 있는지 출력하는 프로그램을 작성하시오</a:t>
            </a:r>
            <a:r>
              <a:rPr lang="en-US" altLang="ko-KR" dirty="0" smtClean="0">
                <a:latin typeface="+mj-ea"/>
              </a:rPr>
              <a:t>.</a:t>
            </a:r>
          </a:p>
          <a:p>
            <a:pPr marL="342891" indent="-342891">
              <a:buFontTx/>
              <a:buChar char="-"/>
            </a:pPr>
            <a:endParaRPr lang="en-US" altLang="ko-KR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ko-KR" altLang="en-US" dirty="0" smtClean="0">
                <a:latin typeface="+mj-ea"/>
              </a:rPr>
              <a:t>조건</a:t>
            </a:r>
            <a:r>
              <a:rPr lang="en-US" altLang="ko-KR" dirty="0" smtClean="0">
                <a:latin typeface="+mj-ea"/>
              </a:rPr>
              <a:t/>
            </a:r>
            <a:br>
              <a:rPr lang="en-US" altLang="ko-KR" dirty="0" smtClean="0">
                <a:latin typeface="+mj-ea"/>
              </a:rPr>
            </a:br>
            <a:r>
              <a:rPr lang="en-US" altLang="ko-KR" dirty="0" smtClean="0">
                <a:latin typeface="+mj-ea"/>
              </a:rPr>
              <a:t>1. Scanner class</a:t>
            </a:r>
            <a:r>
              <a:rPr lang="ko-KR" altLang="en-US" dirty="0" smtClean="0">
                <a:latin typeface="+mj-ea"/>
              </a:rPr>
              <a:t>를 이용하여 </a:t>
            </a:r>
            <a:r>
              <a:rPr lang="en-US" altLang="ko-KR" dirty="0" smtClean="0">
                <a:latin typeface="+mj-ea"/>
              </a:rPr>
              <a:t>7</a:t>
            </a:r>
            <a:r>
              <a:rPr lang="ko-KR" altLang="en-US" dirty="0" smtClean="0">
                <a:latin typeface="+mj-ea"/>
              </a:rPr>
              <a:t>개의 </a:t>
            </a:r>
            <a:r>
              <a:rPr lang="ko-KR" altLang="en-US" dirty="0" smtClean="0">
                <a:latin typeface="+mj-ea"/>
              </a:rPr>
              <a:t>정수</a:t>
            </a:r>
            <a:r>
              <a:rPr lang="en-US" altLang="ko-KR" dirty="0" smtClean="0">
                <a:latin typeface="+mj-ea"/>
              </a:rPr>
              <a:t/>
            </a:r>
            <a:br>
              <a:rPr lang="en-US" altLang="ko-KR" dirty="0" smtClean="0">
                <a:latin typeface="+mj-ea"/>
              </a:rPr>
            </a:br>
            <a:r>
              <a:rPr lang="ko-KR" altLang="en-US" dirty="0" smtClean="0">
                <a:latin typeface="+mj-ea"/>
              </a:rPr>
              <a:t>입력</a:t>
            </a:r>
            <a:r>
              <a:rPr lang="en-US" altLang="ko-KR" dirty="0" smtClean="0">
                <a:latin typeface="+mj-ea"/>
              </a:rPr>
              <a:t>, </a:t>
            </a:r>
            <a:r>
              <a:rPr lang="ko-KR" altLang="en-US" dirty="0">
                <a:latin typeface="+mj-ea"/>
              </a:rPr>
              <a:t>이 후 찾고자 하는 정수 입력</a:t>
            </a:r>
            <a:r>
              <a:rPr lang="en-US" altLang="ko-KR" dirty="0" smtClean="0">
                <a:latin typeface="+mj-ea"/>
              </a:rPr>
              <a:t/>
            </a:r>
            <a:br>
              <a:rPr lang="en-US" altLang="ko-KR" dirty="0" smtClean="0">
                <a:latin typeface="+mj-ea"/>
              </a:rPr>
            </a:br>
            <a:r>
              <a:rPr lang="en-US" altLang="ko-KR" dirty="0" smtClean="0">
                <a:latin typeface="+mj-ea"/>
              </a:rPr>
              <a:t>(</a:t>
            </a:r>
            <a:r>
              <a:rPr lang="ko-KR" altLang="en-US" dirty="0" smtClean="0">
                <a:latin typeface="+mj-ea"/>
              </a:rPr>
              <a:t>단</a:t>
            </a:r>
            <a:r>
              <a:rPr lang="en-US" altLang="ko-KR" dirty="0" smtClean="0">
                <a:latin typeface="+mj-ea"/>
              </a:rPr>
              <a:t>, </a:t>
            </a:r>
            <a:r>
              <a:rPr lang="ko-KR" altLang="en-US" dirty="0" smtClean="0">
                <a:latin typeface="+mj-ea"/>
              </a:rPr>
              <a:t>입력에 중복은 </a:t>
            </a:r>
            <a:r>
              <a:rPr lang="ko-KR" altLang="en-US" dirty="0" smtClean="0">
                <a:latin typeface="+mj-ea"/>
              </a:rPr>
              <a:t>없다고 </a:t>
            </a:r>
            <a:r>
              <a:rPr lang="ko-KR" altLang="en-US" dirty="0" smtClean="0">
                <a:latin typeface="+mj-ea"/>
              </a:rPr>
              <a:t>가정</a:t>
            </a:r>
            <a:r>
              <a:rPr lang="en-US" altLang="ko-KR" dirty="0">
                <a:latin typeface="+mj-ea"/>
              </a:rPr>
              <a:t>)</a:t>
            </a:r>
            <a:endParaRPr lang="en-US" altLang="ko-KR" dirty="0" smtClean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en-US" altLang="ko-KR" dirty="0" smtClean="0">
                <a:latin typeface="+mj-ea"/>
              </a:rPr>
              <a:t>2. </a:t>
            </a:r>
            <a:r>
              <a:rPr lang="ko-KR" altLang="en-US" dirty="0" smtClean="0">
                <a:latin typeface="+mj-ea"/>
              </a:rPr>
              <a:t>찾고자 하는 정수의 위치를 </a:t>
            </a:r>
            <a:r>
              <a:rPr lang="ko-KR" altLang="en-US" dirty="0" smtClean="0">
                <a:latin typeface="+mj-ea"/>
              </a:rPr>
              <a:t>출력</a:t>
            </a:r>
            <a:r>
              <a:rPr lang="en-US" altLang="ko-KR" dirty="0" smtClean="0">
                <a:latin typeface="+mj-ea"/>
              </a:rPr>
              <a:t/>
            </a:r>
            <a:br>
              <a:rPr lang="en-US" altLang="ko-KR" dirty="0" smtClean="0">
                <a:latin typeface="+mj-ea"/>
              </a:rPr>
            </a:br>
            <a:r>
              <a:rPr lang="ko-KR" altLang="en-US" dirty="0" smtClean="0">
                <a:latin typeface="+mj-ea"/>
              </a:rPr>
              <a:t>배열 내에 없으면 </a:t>
            </a:r>
            <a:r>
              <a:rPr lang="en-US" altLang="ko-KR" dirty="0" smtClean="0">
                <a:latin typeface="+mj-ea"/>
              </a:rPr>
              <a:t>“</a:t>
            </a:r>
            <a:r>
              <a:rPr lang="ko-KR" altLang="en-US" dirty="0" smtClean="0">
                <a:latin typeface="+mj-ea"/>
              </a:rPr>
              <a:t>없음</a:t>
            </a:r>
            <a:r>
              <a:rPr lang="en-US" altLang="ko-KR" dirty="0" smtClean="0">
                <a:latin typeface="+mj-ea"/>
              </a:rPr>
              <a:t>“</a:t>
            </a:r>
            <a:r>
              <a:rPr lang="ko-KR" altLang="en-US" dirty="0" smtClean="0">
                <a:latin typeface="+mj-ea"/>
              </a:rPr>
              <a:t>을 </a:t>
            </a:r>
            <a:r>
              <a:rPr lang="ko-KR" altLang="en-US" dirty="0" smtClean="0">
                <a:latin typeface="+mj-ea"/>
              </a:rPr>
              <a:t>출력</a:t>
            </a:r>
            <a:endParaRPr lang="en-US" altLang="ko-KR" dirty="0" smtClean="0">
              <a:latin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185" y="1740764"/>
            <a:ext cx="2931374" cy="3250002"/>
          </a:xfrm>
          <a:prstGeom prst="rect">
            <a:avLst/>
          </a:prstGeom>
        </p:spPr>
      </p:pic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C247C32B-CCE2-4B07-96D7-D271CF111518}"/>
              </a:ext>
            </a:extLst>
          </p:cNvPr>
          <p:cNvSpPr txBox="1">
            <a:spLocks/>
          </p:cNvSpPr>
          <p:nvPr/>
        </p:nvSpPr>
        <p:spPr bwMode="auto">
          <a:xfrm>
            <a:off x="5260945" y="1266273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</p:spTree>
    <p:extLst>
      <p:ext uri="{BB962C8B-B14F-4D97-AF65-F5344CB8AC3E}">
        <p14:creationId xmlns:p14="http://schemas.microsoft.com/office/powerpoint/2010/main" val="329251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6-2 </a:t>
            </a:r>
            <a:r>
              <a:rPr lang="ko-KR" altLang="en-US" dirty="0" smtClean="0"/>
              <a:t>최대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중간값</a:t>
            </a:r>
            <a:r>
              <a:rPr lang="ko-KR" altLang="en-US" dirty="0" smtClean="0"/>
              <a:t> 찾기</a:t>
            </a:r>
            <a:endParaRPr lang="ko-KR" altLang="en-US" dirty="0"/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3</a:t>
            </a:r>
            <a:endParaRPr lang="en-US" altLang="ko-KR" dirty="0"/>
          </a:p>
        </p:txBody>
      </p:sp>
      <p:sp>
        <p:nvSpPr>
          <p:cNvPr id="12" name="내용 개체 틀 1"/>
          <p:cNvSpPr>
            <a:spLocks noGrp="1"/>
          </p:cNvSpPr>
          <p:nvPr>
            <p:ph idx="1"/>
          </p:nvPr>
        </p:nvSpPr>
        <p:spPr>
          <a:xfrm>
            <a:off x="364251" y="1266663"/>
            <a:ext cx="1685668" cy="47410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377116" y="1740764"/>
            <a:ext cx="43242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Tx/>
              <a:buChar char="-"/>
            </a:pPr>
            <a:r>
              <a:rPr lang="ko-KR" altLang="en-US" dirty="0" err="1" smtClean="0">
                <a:latin typeface="+mj-ea"/>
              </a:rPr>
              <a:t>난수를</a:t>
            </a:r>
            <a:r>
              <a:rPr lang="ko-KR" altLang="en-US" dirty="0" smtClean="0">
                <a:latin typeface="+mj-ea"/>
              </a:rPr>
              <a:t> 담고 있는 배열에서의 최댓값</a:t>
            </a:r>
            <a:r>
              <a:rPr lang="en-US" altLang="ko-KR" dirty="0" smtClean="0">
                <a:latin typeface="+mj-ea"/>
              </a:rPr>
              <a:t>, </a:t>
            </a:r>
            <a:r>
              <a:rPr lang="ko-KR" altLang="en-US" dirty="0" smtClean="0">
                <a:latin typeface="+mj-ea"/>
              </a:rPr>
              <a:t>최솟값</a:t>
            </a:r>
            <a:r>
              <a:rPr lang="en-US" altLang="ko-KR" dirty="0" smtClean="0">
                <a:latin typeface="+mj-ea"/>
              </a:rPr>
              <a:t>, </a:t>
            </a:r>
            <a:r>
              <a:rPr lang="ko-KR" altLang="en-US" dirty="0" err="1" smtClean="0">
                <a:latin typeface="+mj-ea"/>
              </a:rPr>
              <a:t>중간값을</a:t>
            </a:r>
            <a:r>
              <a:rPr lang="ko-KR" altLang="en-US" dirty="0" smtClean="0">
                <a:latin typeface="+mj-ea"/>
              </a:rPr>
              <a:t> 찾는 프로그램을 작성하시오</a:t>
            </a:r>
            <a:r>
              <a:rPr lang="en-US" altLang="ko-KR" dirty="0" smtClean="0">
                <a:latin typeface="+mj-ea"/>
              </a:rPr>
              <a:t>.</a:t>
            </a:r>
          </a:p>
          <a:p>
            <a:pPr marL="342891" indent="-342891">
              <a:buFontTx/>
              <a:buChar char="-"/>
            </a:pPr>
            <a:endParaRPr lang="en-US" altLang="ko-KR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ko-KR" altLang="en-US" dirty="0" smtClean="0">
                <a:latin typeface="+mj-ea"/>
              </a:rPr>
              <a:t>조건</a:t>
            </a:r>
            <a:r>
              <a:rPr lang="en-US" altLang="ko-KR" dirty="0">
                <a:latin typeface="+mj-ea"/>
              </a:rPr>
              <a:t/>
            </a:r>
            <a:br>
              <a:rPr lang="en-US" altLang="ko-KR" dirty="0">
                <a:latin typeface="+mj-ea"/>
              </a:rPr>
            </a:br>
            <a:r>
              <a:rPr lang="en-US" altLang="ko-KR" dirty="0" smtClean="0">
                <a:latin typeface="+mj-ea"/>
              </a:rPr>
              <a:t>1. </a:t>
            </a:r>
            <a:r>
              <a:rPr lang="ko-KR" altLang="en-US" dirty="0" smtClean="0">
                <a:latin typeface="+mj-ea"/>
              </a:rPr>
              <a:t>입력 없음</a:t>
            </a:r>
            <a:r>
              <a:rPr lang="en-US" altLang="ko-KR" dirty="0" smtClean="0">
                <a:latin typeface="+mj-ea"/>
              </a:rPr>
              <a:t/>
            </a:r>
            <a:br>
              <a:rPr lang="en-US" altLang="ko-KR" dirty="0" smtClean="0">
                <a:latin typeface="+mj-ea"/>
              </a:rPr>
            </a:br>
            <a:r>
              <a:rPr lang="en-US" altLang="ko-KR" dirty="0" smtClean="0">
                <a:latin typeface="+mj-ea"/>
              </a:rPr>
              <a:t>2. </a:t>
            </a:r>
            <a:r>
              <a:rPr lang="ko-KR" altLang="en-US" dirty="0" smtClean="0">
                <a:latin typeface="+mj-ea"/>
              </a:rPr>
              <a:t>크기가 </a:t>
            </a:r>
            <a:r>
              <a:rPr lang="en-US" altLang="ko-KR" dirty="0" smtClean="0">
                <a:latin typeface="+mj-ea"/>
              </a:rPr>
              <a:t>9</a:t>
            </a:r>
            <a:r>
              <a:rPr lang="ko-KR" altLang="en-US" dirty="0" smtClean="0">
                <a:latin typeface="+mj-ea"/>
              </a:rPr>
              <a:t>인 배열 생성</a:t>
            </a:r>
            <a:r>
              <a:rPr lang="en-US" altLang="ko-KR" dirty="0" smtClean="0">
                <a:latin typeface="+mj-ea"/>
              </a:rPr>
              <a:t/>
            </a:r>
            <a:br>
              <a:rPr lang="en-US" altLang="ko-KR" dirty="0" smtClean="0">
                <a:latin typeface="+mj-ea"/>
              </a:rPr>
            </a:br>
            <a:r>
              <a:rPr lang="en-US" altLang="ko-KR" dirty="0" smtClean="0">
                <a:latin typeface="+mj-ea"/>
              </a:rPr>
              <a:t>3. </a:t>
            </a:r>
            <a:r>
              <a:rPr lang="en-US" altLang="ko-KR" dirty="0" err="1">
                <a:latin typeface="+mj-ea"/>
              </a:rPr>
              <a:t>Random.nextInt</a:t>
            </a:r>
            <a:r>
              <a:rPr lang="en-US" altLang="ko-KR" dirty="0" smtClean="0">
                <a:latin typeface="+mj-ea"/>
              </a:rPr>
              <a:t>() </a:t>
            </a:r>
            <a:r>
              <a:rPr lang="ko-KR" altLang="en-US" dirty="0" err="1" smtClean="0">
                <a:latin typeface="+mj-ea"/>
              </a:rPr>
              <a:t>메소드를</a:t>
            </a:r>
            <a:r>
              <a:rPr lang="en-US" altLang="ko-KR" dirty="0" smtClean="0">
                <a:latin typeface="+mj-ea"/>
              </a:rPr>
              <a:t/>
            </a:r>
            <a:br>
              <a:rPr lang="en-US" altLang="ko-KR" dirty="0" smtClean="0">
                <a:latin typeface="+mj-ea"/>
              </a:rPr>
            </a:br>
            <a:r>
              <a:rPr lang="ko-KR" altLang="en-US" dirty="0" smtClean="0">
                <a:latin typeface="+mj-ea"/>
              </a:rPr>
              <a:t>사용하여 </a:t>
            </a:r>
            <a:r>
              <a:rPr lang="en-US" altLang="ko-KR" dirty="0" smtClean="0">
                <a:latin typeface="+mj-ea"/>
              </a:rPr>
              <a:t>0 </a:t>
            </a:r>
            <a:r>
              <a:rPr lang="ko-KR" altLang="en-US" dirty="0" smtClean="0">
                <a:latin typeface="+mj-ea"/>
              </a:rPr>
              <a:t>이상 </a:t>
            </a:r>
            <a:r>
              <a:rPr lang="en-US" altLang="ko-KR" dirty="0" smtClean="0">
                <a:latin typeface="+mj-ea"/>
              </a:rPr>
              <a:t>100 </a:t>
            </a:r>
            <a:r>
              <a:rPr lang="ko-KR" altLang="en-US" dirty="0" smtClean="0">
                <a:latin typeface="+mj-ea"/>
              </a:rPr>
              <a:t>미만의 값으로 배열을 초기화</a:t>
            </a:r>
            <a:r>
              <a:rPr lang="en-US" altLang="ko-KR" dirty="0" smtClean="0">
                <a:latin typeface="+mj-ea"/>
              </a:rPr>
              <a:t/>
            </a:r>
            <a:br>
              <a:rPr lang="en-US" altLang="ko-KR" dirty="0" smtClean="0">
                <a:latin typeface="+mj-ea"/>
              </a:rPr>
            </a:br>
            <a:r>
              <a:rPr lang="en-US" altLang="ko-KR" dirty="0" smtClean="0">
                <a:latin typeface="+mj-ea"/>
              </a:rPr>
              <a:t>4. </a:t>
            </a:r>
            <a:r>
              <a:rPr lang="en-US" altLang="ko-KR" dirty="0" err="1" smtClean="0">
                <a:latin typeface="+mj-ea"/>
              </a:rPr>
              <a:t>Arrays.sort</a:t>
            </a:r>
            <a:r>
              <a:rPr lang="en-US" altLang="ko-KR" dirty="0" smtClean="0">
                <a:latin typeface="+mj-ea"/>
              </a:rPr>
              <a:t>() </a:t>
            </a:r>
            <a:r>
              <a:rPr lang="ko-KR" altLang="en-US" dirty="0" err="1" smtClean="0">
                <a:latin typeface="+mj-ea"/>
              </a:rPr>
              <a:t>메소드</a:t>
            </a:r>
            <a:r>
              <a:rPr lang="ko-KR" altLang="en-US" dirty="0" err="1">
                <a:latin typeface="+mj-ea"/>
              </a:rPr>
              <a:t>를</a:t>
            </a:r>
            <a:r>
              <a:rPr lang="ko-KR" altLang="en-US" dirty="0" smtClean="0">
                <a:latin typeface="+mj-ea"/>
              </a:rPr>
              <a:t> 사용하여</a:t>
            </a:r>
            <a:r>
              <a:rPr lang="en-US" altLang="ko-KR" dirty="0">
                <a:latin typeface="+mj-ea"/>
              </a:rPr>
              <a:t/>
            </a:r>
            <a:br>
              <a:rPr lang="en-US" altLang="ko-KR" dirty="0">
                <a:latin typeface="+mj-ea"/>
              </a:rPr>
            </a:br>
            <a:r>
              <a:rPr lang="ko-KR" altLang="en-US" dirty="0" smtClean="0">
                <a:latin typeface="+mj-ea"/>
              </a:rPr>
              <a:t>최댓값</a:t>
            </a:r>
            <a:r>
              <a:rPr lang="en-US" altLang="ko-KR" dirty="0" smtClean="0">
                <a:latin typeface="+mj-ea"/>
              </a:rPr>
              <a:t>, </a:t>
            </a:r>
            <a:r>
              <a:rPr lang="ko-KR" altLang="en-US" dirty="0" smtClean="0">
                <a:latin typeface="+mj-ea"/>
              </a:rPr>
              <a:t>최솟값</a:t>
            </a:r>
            <a:r>
              <a:rPr lang="en-US" altLang="ko-KR" dirty="0" smtClean="0">
                <a:latin typeface="+mj-ea"/>
              </a:rPr>
              <a:t>, </a:t>
            </a:r>
            <a:r>
              <a:rPr lang="ko-KR" altLang="en-US" dirty="0" err="1" smtClean="0">
                <a:latin typeface="+mj-ea"/>
              </a:rPr>
              <a:t>중간값을</a:t>
            </a:r>
            <a:r>
              <a:rPr lang="ko-KR" altLang="en-US" dirty="0" smtClean="0">
                <a:latin typeface="+mj-ea"/>
              </a:rPr>
              <a:t> 출력</a:t>
            </a:r>
            <a:endParaRPr lang="en-US" altLang="ko-KR" dirty="0" smtClean="0">
              <a:latin typeface="+mj-ea"/>
            </a:endParaRP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C247C32B-CCE2-4B07-96D7-D271CF111518}"/>
              </a:ext>
            </a:extLst>
          </p:cNvPr>
          <p:cNvSpPr txBox="1">
            <a:spLocks/>
          </p:cNvSpPr>
          <p:nvPr/>
        </p:nvSpPr>
        <p:spPr bwMode="auto">
          <a:xfrm>
            <a:off x="5260945" y="1266273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945" y="1843087"/>
            <a:ext cx="35718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6-3 </a:t>
            </a:r>
            <a:r>
              <a:rPr lang="ko-KR" altLang="en-US" dirty="0"/>
              <a:t>영화 좌석 예약 프로그램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77117" y="1740764"/>
            <a:ext cx="50548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Tx/>
              <a:buChar char="-"/>
            </a:pPr>
            <a:r>
              <a:rPr lang="ko-KR" altLang="en-US" dirty="0" smtClean="0">
                <a:latin typeface="+mj-ea"/>
              </a:rPr>
              <a:t>정수형 </a:t>
            </a:r>
            <a:r>
              <a:rPr lang="ko-KR" altLang="en-US" dirty="0">
                <a:latin typeface="+mj-ea"/>
              </a:rPr>
              <a:t>배열 중 어떤 값이 몇 번째에 위치해 있는지 출력하는 프로그램을 작성하시오</a:t>
            </a:r>
            <a:r>
              <a:rPr lang="en-US" altLang="ko-KR" dirty="0" smtClean="0">
                <a:latin typeface="+mj-ea"/>
              </a:rPr>
              <a:t>.</a:t>
            </a:r>
          </a:p>
          <a:p>
            <a:pPr marL="342891" indent="-342891">
              <a:buFontTx/>
              <a:buChar char="-"/>
            </a:pPr>
            <a:endParaRPr lang="en-US" altLang="ko-KR" dirty="0" smtClean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ko-KR" altLang="en-US" dirty="0" smtClean="0"/>
              <a:t>조건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1. </a:t>
            </a:r>
            <a:r>
              <a:rPr lang="en-US" altLang="ko-KR" dirty="0" smtClean="0"/>
              <a:t>Scanner </a:t>
            </a:r>
            <a:r>
              <a:rPr lang="ko-KR" altLang="en-US" dirty="0"/>
              <a:t>사용 </a:t>
            </a:r>
            <a:r>
              <a:rPr lang="en-US" altLang="ko-KR" dirty="0"/>
              <a:t>(</a:t>
            </a:r>
            <a:r>
              <a:rPr lang="ko-KR" altLang="en-US" dirty="0"/>
              <a:t>메뉴</a:t>
            </a:r>
            <a:r>
              <a:rPr lang="en-US" altLang="ko-KR" dirty="0"/>
              <a:t>, </a:t>
            </a:r>
            <a:r>
              <a:rPr lang="ko-KR" altLang="en-US" dirty="0"/>
              <a:t>좌석 </a:t>
            </a:r>
            <a:r>
              <a:rPr lang="ko-KR" altLang="en-US" dirty="0" err="1"/>
              <a:t>입력시</a:t>
            </a:r>
            <a:r>
              <a:rPr lang="ko-KR" altLang="en-US" dirty="0"/>
              <a:t> 사용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2</a:t>
            </a:r>
            <a:r>
              <a:rPr lang="en-US" altLang="ko-KR" dirty="0" smtClean="0"/>
              <a:t>. </a:t>
            </a:r>
            <a:r>
              <a:rPr lang="ko-KR" altLang="en-US" dirty="0"/>
              <a:t>좌석을 나타낼 배열</a:t>
            </a:r>
            <a:r>
              <a:rPr lang="en-US" altLang="ko-KR" dirty="0"/>
              <a:t>(</a:t>
            </a:r>
            <a:r>
              <a:rPr lang="ko-KR" altLang="en-US" dirty="0"/>
              <a:t>크기 </a:t>
            </a:r>
            <a:r>
              <a:rPr lang="en-US" altLang="ko-KR" dirty="0"/>
              <a:t>: 10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err="1" smtClean="0"/>
              <a:t>boolean</a:t>
            </a:r>
            <a:r>
              <a:rPr lang="en-US" altLang="ko-KR" dirty="0"/>
              <a:t>[][] </a:t>
            </a:r>
            <a:r>
              <a:rPr lang="en-US" altLang="ko-KR" dirty="0" err="1"/>
              <a:t>isArrSeat</a:t>
            </a:r>
            <a:r>
              <a:rPr lang="en-US" altLang="ko-KR" dirty="0"/>
              <a:t> = new Boolean[2][5];</a:t>
            </a:r>
            <a:br>
              <a:rPr lang="en-US" altLang="ko-KR" dirty="0"/>
            </a:br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/>
              <a:t>종료 메뉴 선택 전까지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종료 </a:t>
            </a:r>
            <a:r>
              <a:rPr lang="ko-KR" altLang="en-US" dirty="0"/>
              <a:t>메뉴 </a:t>
            </a:r>
            <a:r>
              <a:rPr lang="ko-KR" altLang="en-US" dirty="0" smtClean="0"/>
              <a:t>선택 시 </a:t>
            </a:r>
            <a:r>
              <a:rPr lang="ko-KR" altLang="en-US" dirty="0" err="1"/>
              <a:t>반복문을</a:t>
            </a:r>
            <a:r>
              <a:rPr lang="ko-KR" altLang="en-US" dirty="0"/>
              <a:t> </a:t>
            </a:r>
            <a:r>
              <a:rPr lang="ko-KR" altLang="en-US" dirty="0" smtClean="0"/>
              <a:t>빠져나가도록 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영화 </a:t>
            </a:r>
            <a:r>
              <a:rPr lang="ko-KR" altLang="en-US" dirty="0"/>
              <a:t>좌석은 </a:t>
            </a:r>
            <a:r>
              <a:rPr lang="ko-KR" altLang="en-US" dirty="0" smtClean="0"/>
              <a:t>아래 그림과 </a:t>
            </a:r>
            <a:r>
              <a:rPr lang="ko-KR" altLang="en-US" dirty="0"/>
              <a:t>같다</a:t>
            </a:r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89105"/>
              </p:ext>
            </p:extLst>
          </p:nvPr>
        </p:nvGraphicFramePr>
        <p:xfrm>
          <a:off x="246970" y="5042951"/>
          <a:ext cx="4945255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9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38" y="5108017"/>
            <a:ext cx="443907" cy="56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38" y="5822124"/>
            <a:ext cx="443907" cy="56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17" y="5822124"/>
            <a:ext cx="443907" cy="56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796" y="5822124"/>
            <a:ext cx="443907" cy="56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475" y="5822124"/>
            <a:ext cx="443907" cy="56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153" y="5822124"/>
            <a:ext cx="443907" cy="56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609" y="5108017"/>
            <a:ext cx="443907" cy="56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80" y="5108017"/>
            <a:ext cx="443907" cy="56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951" y="5108017"/>
            <a:ext cx="443907" cy="56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21" y="5108017"/>
            <a:ext cx="443907" cy="56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338008" y="5207855"/>
            <a:ext cx="179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← </a:t>
            </a:r>
            <a:r>
              <a:rPr lang="en-US" altLang="ko-KR" dirty="0" smtClean="0"/>
              <a:t>1</a:t>
            </a:r>
            <a:r>
              <a:rPr lang="ko-KR" altLang="en-US" dirty="0" smtClean="0"/>
              <a:t>행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38008" y="5921962"/>
            <a:ext cx="179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← </a:t>
            </a:r>
            <a:r>
              <a:rPr lang="en-US" altLang="ko-KR" dirty="0"/>
              <a:t>2</a:t>
            </a:r>
            <a:r>
              <a:rPr lang="ko-KR" altLang="en-US" dirty="0" smtClean="0"/>
              <a:t>행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9623" y="4355833"/>
            <a:ext cx="560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sz="1500" dirty="0" smtClean="0"/>
              <a:t>1</a:t>
            </a:r>
            <a:r>
              <a:rPr lang="ko-KR" altLang="en-US" sz="1500" dirty="0" smtClean="0"/>
              <a:t>열</a:t>
            </a:r>
            <a:endParaRPr lang="en-US" altLang="ko-KR" sz="1500" dirty="0" smtClean="0"/>
          </a:p>
          <a:p>
            <a:r>
              <a:rPr lang="ko-KR" altLang="en-US" sz="1500" dirty="0"/>
              <a:t>↓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33663" y="4355833"/>
            <a:ext cx="560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sz="1500" dirty="0"/>
              <a:t>5</a:t>
            </a:r>
            <a:r>
              <a:rPr lang="ko-KR" altLang="en-US" sz="1500" dirty="0" smtClean="0"/>
              <a:t>열</a:t>
            </a:r>
            <a:endParaRPr lang="en-US" altLang="ko-KR" sz="1500" dirty="0" smtClean="0"/>
          </a:p>
          <a:p>
            <a:r>
              <a:rPr lang="ko-KR" altLang="en-US" sz="1500" dirty="0"/>
              <a:t>↓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54513" y="4586665"/>
            <a:ext cx="278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             .           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7055" b="7669"/>
          <a:stretch/>
        </p:blipFill>
        <p:spPr>
          <a:xfrm>
            <a:off x="5509513" y="1740764"/>
            <a:ext cx="3034773" cy="3146922"/>
          </a:xfrm>
          <a:prstGeom prst="rect">
            <a:avLst/>
          </a:prstGeom>
        </p:spPr>
      </p:pic>
      <p:sp>
        <p:nvSpPr>
          <p:cNvPr id="27" name="내용 개체 틀 1"/>
          <p:cNvSpPr>
            <a:spLocks noGrp="1"/>
          </p:cNvSpPr>
          <p:nvPr>
            <p:ph idx="1"/>
          </p:nvPr>
        </p:nvSpPr>
        <p:spPr>
          <a:xfrm>
            <a:off x="364251" y="1266663"/>
            <a:ext cx="1685668" cy="47410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sp>
        <p:nvSpPr>
          <p:cNvPr id="28" name="내용 개체 틀 1">
            <a:extLst>
              <a:ext uri="{FF2B5EF4-FFF2-40B4-BE49-F238E27FC236}">
                <a16:creationId xmlns:a16="http://schemas.microsoft.com/office/drawing/2014/main" id="{C247C32B-CCE2-4B07-96D7-D271CF111518}"/>
              </a:ext>
            </a:extLst>
          </p:cNvPr>
          <p:cNvSpPr txBox="1">
            <a:spLocks/>
          </p:cNvSpPr>
          <p:nvPr/>
        </p:nvSpPr>
        <p:spPr bwMode="auto">
          <a:xfrm>
            <a:off x="5260945" y="1266273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</p:spTree>
    <p:extLst>
      <p:ext uri="{BB962C8B-B14F-4D97-AF65-F5344CB8AC3E}">
        <p14:creationId xmlns:p14="http://schemas.microsoft.com/office/powerpoint/2010/main" val="15333495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150</Words>
  <Application>Microsoft Office PowerPoint</Application>
  <PresentationFormat>화면 슬라이드 쇼(4:3)</PresentationFormat>
  <Paragraphs>45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Arial Black</vt:lpstr>
      <vt:lpstr>Wingdings</vt:lpstr>
      <vt:lpstr>1_Office 테마</vt:lpstr>
      <vt:lpstr>6. 배열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Matthew Lim</dc:creator>
  <cp:lastModifiedBy>대환 박</cp:lastModifiedBy>
  <cp:revision>98</cp:revision>
  <dcterms:created xsi:type="dcterms:W3CDTF">2017-03-17T08:15:25Z</dcterms:created>
  <dcterms:modified xsi:type="dcterms:W3CDTF">2018-04-11T08:37:29Z</dcterms:modified>
</cp:coreProperties>
</file>