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75" r:id="rId3"/>
    <p:sldId id="281" r:id="rId4"/>
    <p:sldId id="28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DBABE-0FA7-4CAB-9473-23518A4B886B}" v="15" dt="2018-09-13T08:51:2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11B0E3F8-954C-4389-9F1B-ACAEFB7D3D56}"/>
  </pc:docChgLst>
  <pc:docChgLst>
    <pc:chgData name="대환 박" userId="7982e91c8e7de9a7" providerId="LiveId" clId="{BF3DBABE-0FA7-4CAB-9473-23518A4B886B}"/>
    <pc:docChg chg="modSld">
      <pc:chgData name="대환 박" userId="7982e91c8e7de9a7" providerId="LiveId" clId="{BF3DBABE-0FA7-4CAB-9473-23518A4B886B}" dt="2018-09-13T08:51:29.029" v="14" actId="20577"/>
      <pc:docMkLst>
        <pc:docMk/>
      </pc:docMkLst>
      <pc:sldChg chg="modSp">
        <pc:chgData name="대환 박" userId="7982e91c8e7de9a7" providerId="LiveId" clId="{BF3DBABE-0FA7-4CAB-9473-23518A4B886B}" dt="2018-09-13T08:51:29.029" v="14" actId="20577"/>
        <pc:sldMkLst>
          <pc:docMk/>
          <pc:sldMk cId="2110674022" sldId="281"/>
        </pc:sldMkLst>
        <pc:spChg chg="mod">
          <ac:chgData name="대환 박" userId="7982e91c8e7de9a7" providerId="LiveId" clId="{BF3DBABE-0FA7-4CAB-9473-23518A4B886B}" dt="2018-09-13T08:51:29.029" v="14" actId="20577"/>
          <ac:spMkLst>
            <pc:docMk/>
            <pc:sldMk cId="2110674022" sldId="28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489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배열 응용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3250" y="1018693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6-1 </a:t>
            </a:r>
            <a:r>
              <a:rPr lang="ko-KR" altLang="en-US" dirty="0"/>
              <a:t>가장 큰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6116" y="1553446"/>
            <a:ext cx="48032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입력된 숫자들을 조합하여 만들 수 있는 가장 큰 수를 출력하는 프로그램을 </a:t>
            </a:r>
            <a:r>
              <a:rPr lang="ko-KR" altLang="en-US" sz="1600" dirty="0" err="1">
                <a:latin typeface="+mj-ea"/>
              </a:rPr>
              <a:t>작성하시오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  <a:p>
            <a:r>
              <a:rPr lang="ko-KR" altLang="en-US" sz="1600" b="1" dirty="0">
                <a:latin typeface="+mj-ea"/>
              </a:rPr>
              <a:t>조건</a:t>
            </a: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1. Scanner class</a:t>
            </a:r>
            <a:r>
              <a:rPr lang="ko-KR" altLang="en-US" sz="1600" dirty="0">
                <a:latin typeface="+mj-ea"/>
              </a:rPr>
              <a:t>를 이용하여 입력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&gt; </a:t>
            </a:r>
            <a:r>
              <a:rPr lang="ko-KR" altLang="en-US" sz="1600" dirty="0">
                <a:latin typeface="+mj-ea"/>
              </a:rPr>
              <a:t>첫째 줄에 정수 </a:t>
            </a:r>
            <a:r>
              <a:rPr lang="en-US" altLang="ko-KR" sz="1600" dirty="0">
                <a:latin typeface="+mj-ea"/>
              </a:rPr>
              <a:t>n</a:t>
            </a:r>
            <a:r>
              <a:rPr lang="ko-KR" altLang="en-US" sz="1600" dirty="0">
                <a:latin typeface="+mj-ea"/>
              </a:rPr>
              <a:t>을 입력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   (</a:t>
            </a:r>
            <a:r>
              <a:rPr lang="ko-KR" altLang="en-US" sz="1600" dirty="0">
                <a:latin typeface="+mj-ea"/>
              </a:rPr>
              <a:t>단</a:t>
            </a:r>
            <a:r>
              <a:rPr lang="en-US" altLang="ko-KR" sz="1600" dirty="0">
                <a:latin typeface="+mj-ea"/>
              </a:rPr>
              <a:t>, 2 ≤ n &lt; 20)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&gt; </a:t>
            </a:r>
            <a:r>
              <a:rPr lang="ko-KR" altLang="en-US" sz="1600" dirty="0">
                <a:latin typeface="+mj-ea"/>
              </a:rPr>
              <a:t>둘째 줄에 한 자리 자연수 </a:t>
            </a:r>
            <a:r>
              <a:rPr lang="en-US" altLang="ko-KR" sz="1600" dirty="0">
                <a:latin typeface="+mj-ea"/>
              </a:rPr>
              <a:t>n</a:t>
            </a:r>
            <a:r>
              <a:rPr lang="ko-KR" altLang="en-US" sz="1600" dirty="0">
                <a:latin typeface="+mj-ea"/>
              </a:rPr>
              <a:t>개를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   </a:t>
            </a:r>
            <a:r>
              <a:rPr lang="ko-KR" altLang="en-US" sz="1600" dirty="0">
                <a:latin typeface="+mj-ea"/>
              </a:rPr>
              <a:t>공백으로 구분하여 입력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2. </a:t>
            </a:r>
            <a:r>
              <a:rPr lang="ko-KR" altLang="en-US" sz="1600" dirty="0">
                <a:latin typeface="+mj-ea"/>
              </a:rPr>
              <a:t>입력된 </a:t>
            </a:r>
            <a:r>
              <a:rPr lang="en-US" altLang="ko-KR" sz="1600" dirty="0">
                <a:latin typeface="+mj-ea"/>
              </a:rPr>
              <a:t>n</a:t>
            </a:r>
            <a:r>
              <a:rPr lang="ko-KR" altLang="en-US" sz="1600" dirty="0">
                <a:latin typeface="+mj-ea"/>
              </a:rPr>
              <a:t>개의 정수는 정수형 배열에</a:t>
            </a:r>
            <a:br>
              <a:rPr lang="en-US" altLang="ko-KR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저장 </a:t>
            </a:r>
            <a:r>
              <a:rPr lang="en-US" altLang="ko-KR" sz="1600" dirty="0">
                <a:latin typeface="+mj-ea"/>
              </a:rPr>
              <a:t>(int[] input = new int[n];)</a:t>
            </a: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배열의 내림차순 정렬은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err="1">
                <a:latin typeface="+mj-ea"/>
              </a:rPr>
              <a:t>Arrays.sort</a:t>
            </a:r>
            <a:r>
              <a:rPr lang="en-US" altLang="ko-KR" sz="1600" dirty="0">
                <a:latin typeface="+mj-ea"/>
              </a:rPr>
              <a:t>()</a:t>
            </a:r>
            <a:r>
              <a:rPr lang="ko-KR" altLang="en-US" sz="1600" dirty="0">
                <a:latin typeface="+mj-ea"/>
              </a:rPr>
              <a:t>를</a:t>
            </a:r>
            <a:br>
              <a:rPr lang="en-US" altLang="ko-KR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이용하여 오름차순 정렬한 후 거꾸로 탐색</a:t>
            </a:r>
            <a:endParaRPr lang="en-US" altLang="ko-KR" sz="1600" dirty="0">
              <a:latin typeface="+mj-ea"/>
            </a:endParaRPr>
          </a:p>
          <a:p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4. </a:t>
            </a:r>
            <a:r>
              <a:rPr lang="ko-KR" altLang="en-US" sz="1600" dirty="0">
                <a:latin typeface="+mj-ea"/>
              </a:rPr>
              <a:t>입력된 </a:t>
            </a:r>
            <a:r>
              <a:rPr lang="en-US" altLang="ko-KR" sz="1600" dirty="0">
                <a:latin typeface="+mj-ea"/>
              </a:rPr>
              <a:t>n</a:t>
            </a:r>
            <a:r>
              <a:rPr lang="ko-KR" altLang="en-US" sz="1600" dirty="0">
                <a:latin typeface="+mj-ea"/>
              </a:rPr>
              <a:t>개의 정수를 조합하여 만들 수 있는 가장 큰 수를 출력</a:t>
            </a: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E4E7001-6D44-4F6F-8933-3D96D616D061}"/>
              </a:ext>
            </a:extLst>
          </p:cNvPr>
          <p:cNvSpPr txBox="1">
            <a:spLocks/>
          </p:cNvSpPr>
          <p:nvPr/>
        </p:nvSpPr>
        <p:spPr bwMode="auto">
          <a:xfrm>
            <a:off x="5159344" y="101869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550AF3-446C-4328-BF8D-853C18AD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44" y="1607068"/>
            <a:ext cx="3476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3250" y="928384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6-2 </a:t>
            </a:r>
            <a:r>
              <a:rPr lang="ko-KR" altLang="en-US" dirty="0"/>
              <a:t>평점평균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6116" y="1463137"/>
                <a:ext cx="4803228" cy="462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91" indent="-342891">
                  <a:buFontTx/>
                  <a:buChar char="-"/>
                </a:pPr>
                <a:r>
                  <a:rPr lang="ko-KR" altLang="en-US" sz="1600" dirty="0">
                    <a:latin typeface="+mj-ea"/>
                  </a:rPr>
                  <a:t>성적이 입력되면 이번학기 평점 평균을 구하는 프로그램을 </a:t>
                </a:r>
                <a:r>
                  <a:rPr lang="ko-KR" altLang="en-US" sz="1600" dirty="0" err="1">
                    <a:latin typeface="+mj-ea"/>
                  </a:rPr>
                  <a:t>작성하시오</a:t>
                </a:r>
                <a:r>
                  <a:rPr lang="en-US" altLang="ko-KR" sz="1600" dirty="0">
                    <a:latin typeface="+mj-ea"/>
                  </a:rPr>
                  <a:t>,</a:t>
                </a:r>
              </a:p>
              <a:p>
                <a:pPr marL="342891" indent="-342891">
                  <a:buFontTx/>
                  <a:buChar char="-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ko-KR" altLang="en-US" sz="1600" b="1" dirty="0">
                    <a:latin typeface="+mj-ea"/>
                  </a:rPr>
                  <a:t>조건</a:t>
                </a:r>
                <a:endParaRPr lang="en-US" altLang="ko-KR" sz="1600" b="1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600" dirty="0">
                    <a:latin typeface="+mj-ea"/>
                  </a:rPr>
                  <a:t>1. Scanner class</a:t>
                </a:r>
                <a:r>
                  <a:rPr lang="ko-KR" altLang="en-US" sz="1600" dirty="0">
                    <a:latin typeface="+mj-ea"/>
                  </a:rPr>
                  <a:t>를 사용하여 과목명</a:t>
                </a:r>
                <a:r>
                  <a:rPr lang="en-US" altLang="ko-KR" sz="1600" dirty="0">
                    <a:latin typeface="+mj-ea"/>
                  </a:rPr>
                  <a:t>, </a:t>
                </a:r>
                <a:r>
                  <a:rPr lang="ko-KR" altLang="en-US" sz="1600" dirty="0">
                    <a:latin typeface="+mj-ea"/>
                  </a:rPr>
                  <a:t>학점</a:t>
                </a:r>
                <a:r>
                  <a:rPr lang="en-US" altLang="ko-KR" sz="1600" dirty="0">
                    <a:latin typeface="+mj-ea"/>
                  </a:rPr>
                  <a:t>, </a:t>
                </a:r>
                <a:r>
                  <a:rPr lang="ko-KR" altLang="en-US" sz="1600" dirty="0">
                    <a:latin typeface="+mj-ea"/>
                  </a:rPr>
                  <a:t>성적을 공백으로 구분하여 입력</a:t>
                </a:r>
                <a:br>
                  <a:rPr lang="en-US" altLang="ko-KR" sz="1600" dirty="0">
                    <a:latin typeface="+mj-ea"/>
                  </a:rPr>
                </a:br>
                <a:r>
                  <a:rPr lang="en-US" altLang="ko-KR" sz="1600" dirty="0">
                    <a:latin typeface="+mj-ea"/>
                  </a:rPr>
                  <a:t>  &gt; </a:t>
                </a:r>
                <a:r>
                  <a:rPr lang="ko-KR" altLang="en-US" sz="1600" dirty="0">
                    <a:latin typeface="+mj-ea"/>
                  </a:rPr>
                  <a:t>과목명</a:t>
                </a:r>
                <a:r>
                  <a:rPr lang="en-US" altLang="ko-KR" sz="1600" dirty="0">
                    <a:latin typeface="+mj-ea"/>
                  </a:rPr>
                  <a:t>: </a:t>
                </a:r>
                <a:r>
                  <a:rPr lang="ko-KR" altLang="en-US" sz="1600" dirty="0">
                    <a:latin typeface="+mj-ea"/>
                  </a:rPr>
                  <a:t>길이가 </a:t>
                </a:r>
                <a:r>
                  <a:rPr lang="en-US" altLang="ko-KR" sz="1600" dirty="0">
                    <a:latin typeface="+mj-ea"/>
                  </a:rPr>
                  <a:t>8</a:t>
                </a:r>
                <a:r>
                  <a:rPr lang="ko-KR" altLang="en-US" sz="1600" dirty="0">
                    <a:latin typeface="+mj-ea"/>
                  </a:rPr>
                  <a:t> 이하인 문자열</a:t>
                </a:r>
                <a:br>
                  <a:rPr lang="en-US" altLang="ko-KR" sz="1600" dirty="0">
                    <a:latin typeface="+mj-ea"/>
                  </a:rPr>
                </a:br>
                <a:r>
                  <a:rPr lang="en-US" altLang="ko-KR" sz="1600" dirty="0">
                    <a:latin typeface="+mj-ea"/>
                  </a:rPr>
                  <a:t>  &gt; </a:t>
                </a:r>
                <a:r>
                  <a:rPr lang="ko-KR" altLang="en-US" sz="1600" dirty="0">
                    <a:latin typeface="+mj-ea"/>
                  </a:rPr>
                  <a:t>학점</a:t>
                </a:r>
                <a:r>
                  <a:rPr lang="en-US" altLang="ko-KR" sz="1600" dirty="0">
                    <a:latin typeface="+mj-ea"/>
                  </a:rPr>
                  <a:t>: 3 </a:t>
                </a:r>
                <a:r>
                  <a:rPr lang="ko-KR" altLang="en-US" sz="1600" dirty="0">
                    <a:latin typeface="+mj-ea"/>
                  </a:rPr>
                  <a:t>이하의 자연수</a:t>
                </a:r>
                <a:br>
                  <a:rPr lang="en-US" altLang="ko-KR" sz="1600" dirty="0">
                    <a:latin typeface="+mj-ea"/>
                  </a:rPr>
                </a:br>
                <a:r>
                  <a:rPr lang="en-US" altLang="ko-KR" sz="1600" dirty="0">
                    <a:latin typeface="+mj-ea"/>
                  </a:rPr>
                  <a:t>  &gt; </a:t>
                </a:r>
                <a:r>
                  <a:rPr lang="ko-KR" altLang="en-US" sz="1600" dirty="0">
                    <a:latin typeface="+mj-ea"/>
                  </a:rPr>
                  <a:t>성적</a:t>
                </a:r>
                <a:r>
                  <a:rPr lang="en-US" altLang="ko-KR" sz="1600" dirty="0">
                    <a:latin typeface="+mj-ea"/>
                  </a:rPr>
                  <a:t>: 0.0 ~ 4.5 </a:t>
                </a:r>
                <a:r>
                  <a:rPr lang="ko-KR" altLang="en-US" sz="1600" dirty="0">
                    <a:latin typeface="+mj-ea"/>
                  </a:rPr>
                  <a:t>사이의 실수</a:t>
                </a:r>
                <a:endParaRPr lang="en-US" altLang="ko-KR" sz="16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endParaRPr lang="en-US" altLang="ko-KR" sz="10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600" dirty="0">
                    <a:latin typeface="+mj-ea"/>
                  </a:rPr>
                  <a:t>2. </a:t>
                </a:r>
                <a:r>
                  <a:rPr lang="ko-KR" altLang="en-US" sz="1600" dirty="0">
                    <a:latin typeface="+mj-ea"/>
                  </a:rPr>
                  <a:t>과목명</a:t>
                </a:r>
                <a:r>
                  <a:rPr lang="en-US" altLang="ko-KR" sz="1600" dirty="0">
                    <a:latin typeface="+mj-ea"/>
                  </a:rPr>
                  <a:t>, </a:t>
                </a:r>
                <a:r>
                  <a:rPr lang="ko-KR" altLang="en-US" sz="1600" dirty="0">
                    <a:latin typeface="+mj-ea"/>
                  </a:rPr>
                  <a:t>학점</a:t>
                </a:r>
                <a:r>
                  <a:rPr lang="en-US" altLang="ko-KR" sz="1600" dirty="0">
                    <a:latin typeface="+mj-ea"/>
                  </a:rPr>
                  <a:t>, </a:t>
                </a:r>
                <a:r>
                  <a:rPr lang="ko-KR" altLang="en-US" sz="1600" dirty="0">
                    <a:latin typeface="+mj-ea"/>
                  </a:rPr>
                  <a:t>문자열을 각각 별도의 배열로 생성하여 저장</a:t>
                </a:r>
                <a:br>
                  <a:rPr lang="en-US" altLang="ko-KR" sz="1600" dirty="0">
                    <a:latin typeface="+mj-ea"/>
                  </a:rPr>
                </a:br>
                <a:r>
                  <a:rPr lang="en-US" altLang="ko-KR" sz="1200" dirty="0">
                    <a:latin typeface="+mj-ea"/>
                  </a:rPr>
                  <a:t>(ex.</a:t>
                </a:r>
                <a:r>
                  <a:rPr lang="ko-KR" altLang="en-US" sz="1200" dirty="0">
                    <a:latin typeface="+mj-ea"/>
                  </a:rPr>
                  <a:t> </a:t>
                </a:r>
                <a:r>
                  <a:rPr lang="en-US" altLang="ko-KR" sz="1200" dirty="0">
                    <a:latin typeface="+mj-ea"/>
                  </a:rPr>
                  <a:t>String[]</a:t>
                </a:r>
                <a:r>
                  <a:rPr lang="ko-KR" altLang="en-US" sz="1200" dirty="0">
                    <a:latin typeface="+mj-ea"/>
                  </a:rPr>
                  <a:t> </a:t>
                </a:r>
                <a:r>
                  <a:rPr lang="en-US" altLang="ko-KR" sz="1200" dirty="0">
                    <a:latin typeface="+mj-ea"/>
                  </a:rPr>
                  <a:t>subject = new String[7]; int[]</a:t>
                </a:r>
                <a:r>
                  <a:rPr lang="ko-KR" altLang="en-US" sz="1200" dirty="0">
                    <a:latin typeface="+mj-ea"/>
                  </a:rPr>
                  <a:t> </a:t>
                </a:r>
                <a:r>
                  <a:rPr lang="en-US" altLang="ko-KR" sz="1200" dirty="0">
                    <a:latin typeface="+mj-ea"/>
                  </a:rPr>
                  <a:t>credit = new int[7];</a:t>
                </a:r>
                <a:br>
                  <a:rPr lang="en-US" altLang="ko-KR" sz="1200" dirty="0">
                    <a:latin typeface="+mj-ea"/>
                  </a:rPr>
                </a:br>
                <a:r>
                  <a:rPr lang="en-US" altLang="ko-KR" sz="1200" dirty="0">
                    <a:latin typeface="+mj-ea"/>
                  </a:rPr>
                  <a:t>double[]</a:t>
                </a:r>
                <a:r>
                  <a:rPr lang="ko-KR" altLang="en-US" sz="1200" dirty="0">
                    <a:latin typeface="+mj-ea"/>
                  </a:rPr>
                  <a:t> </a:t>
                </a:r>
                <a:r>
                  <a:rPr lang="en-US" altLang="ko-KR" sz="1200" dirty="0">
                    <a:latin typeface="+mj-ea"/>
                  </a:rPr>
                  <a:t>grade = new double[7];)</a:t>
                </a:r>
                <a:endParaRPr lang="en-US" altLang="ko-KR" sz="16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endParaRPr lang="en-US" altLang="ko-KR" sz="10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600" dirty="0">
                    <a:latin typeface="+mj-ea"/>
                  </a:rPr>
                  <a:t>3. </a:t>
                </a:r>
                <a:r>
                  <a:rPr lang="ko-KR" altLang="en-US" sz="1600" dirty="0">
                    <a:latin typeface="+mj-ea"/>
                  </a:rPr>
                  <a:t>성적은 </a:t>
                </a:r>
                <a:r>
                  <a:rPr lang="en-US" altLang="ko-KR" sz="1600" dirty="0">
                    <a:latin typeface="+mj-ea"/>
                  </a:rPr>
                  <a:t>0.5</a:t>
                </a:r>
                <a:r>
                  <a:rPr lang="ko-KR" altLang="en-US" sz="1600" dirty="0">
                    <a:latin typeface="+mj-ea"/>
                  </a:rPr>
                  <a:t>의 배수로만 입력된다고 가정</a:t>
                </a:r>
                <a:endParaRPr lang="en-US" altLang="ko-KR" sz="1600" dirty="0">
                  <a:latin typeface="+mj-ea"/>
                </a:endParaRPr>
              </a:p>
              <a:p>
                <a:endParaRPr lang="en-US" altLang="ko-KR" sz="1000" dirty="0">
                  <a:latin typeface="+mj-ea"/>
                </a:endParaRPr>
              </a:p>
              <a:p>
                <a:pPr marL="342891" indent="-342891">
                  <a:buFontTx/>
                  <a:buChar char="-"/>
                </a:pPr>
                <a:r>
                  <a:rPr lang="en-US" altLang="ko-KR" sz="1600" dirty="0">
                    <a:latin typeface="+mj-ea"/>
                  </a:rPr>
                  <a:t>4. </a:t>
                </a:r>
                <a:r>
                  <a:rPr lang="ko-KR" altLang="en-US" sz="1600" dirty="0">
                    <a:latin typeface="+mj-ea"/>
                  </a:rPr>
                  <a:t>평점평균은 다음과 같이 계산</a:t>
                </a:r>
                <a:endParaRPr lang="en-US" altLang="ko-KR" sz="1600" dirty="0">
                  <a:latin typeface="+mj-ea"/>
                </a:endParaRPr>
              </a:p>
              <a:p>
                <a:pPr algn="ctr"/>
                <a:r>
                  <a:rPr lang="en-US" altLang="ko-KR" sz="1600" dirty="0">
                    <a:latin typeface="+mj-ea"/>
                  </a:rPr>
                  <a:t>(</a:t>
                </a:r>
                <a:r>
                  <a:rPr lang="ko-KR" altLang="en-US" sz="1600" dirty="0">
                    <a:latin typeface="+mj-ea"/>
                  </a:rPr>
                  <a:t>평점평균</a:t>
                </a:r>
                <a:r>
                  <a:rPr lang="en-US" altLang="ko-KR" sz="1600" dirty="0">
                    <a:latin typeface="+mj-ea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학점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성적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학점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1600" dirty="0">
                  <a:latin typeface="+mj-ea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6" y="1463137"/>
                <a:ext cx="4803228" cy="4623125"/>
              </a:xfrm>
              <a:prstGeom prst="rect">
                <a:avLst/>
              </a:prstGeom>
              <a:blipFill>
                <a:blip r:embed="rId2"/>
                <a:stretch>
                  <a:fillRect l="-888" t="-923" r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D85772B-695D-4817-97D7-5DDE0485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44" y="1801806"/>
            <a:ext cx="3867425" cy="2464732"/>
          </a:xfrm>
          <a:prstGeom prst="rect">
            <a:avLst/>
          </a:prstGeom>
        </p:spPr>
      </p:pic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A2FE7BC7-B874-4882-8B87-66A2E0AD8CA4}"/>
              </a:ext>
            </a:extLst>
          </p:cNvPr>
          <p:cNvSpPr txBox="1">
            <a:spLocks/>
          </p:cNvSpPr>
          <p:nvPr/>
        </p:nvSpPr>
        <p:spPr bwMode="auto">
          <a:xfrm>
            <a:off x="5260945" y="126627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21106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251" y="905415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6-3 </a:t>
            </a:r>
            <a:r>
              <a:rPr lang="ko-KR" altLang="en-US" dirty="0"/>
              <a:t>숫자 야구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7117" y="1379516"/>
            <a:ext cx="50312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컴퓨터와 숫자 야구 게임을 해보자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r>
              <a:rPr lang="ko-KR" altLang="en-US" sz="1600" b="1" dirty="0">
                <a:latin typeface="+mj-ea"/>
              </a:rPr>
              <a:t>조건</a:t>
            </a:r>
            <a:endParaRPr lang="en-US" altLang="ko-KR" sz="16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1. Random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class</a:t>
            </a:r>
            <a:r>
              <a:rPr lang="ko-KR" altLang="en-US" sz="1600" dirty="0">
                <a:latin typeface="+mj-ea"/>
              </a:rPr>
              <a:t>를 사용하여 난수 </a:t>
            </a:r>
            <a:r>
              <a:rPr lang="en-US" altLang="ko-KR" sz="1600" dirty="0">
                <a:latin typeface="+mj-ea"/>
              </a:rPr>
              <a:t>3</a:t>
            </a:r>
            <a:r>
              <a:rPr lang="ko-KR" altLang="en-US" sz="1600" dirty="0">
                <a:latin typeface="+mj-ea"/>
              </a:rPr>
              <a:t>개</a:t>
            </a:r>
            <a:r>
              <a:rPr lang="en-US" altLang="ko-KR" sz="1600" dirty="0">
                <a:latin typeface="+mj-ea"/>
              </a:rPr>
              <a:t> (</a:t>
            </a:r>
            <a:r>
              <a:rPr lang="ko-KR" altLang="en-US" sz="1600" dirty="0">
                <a:latin typeface="+mj-ea"/>
              </a:rPr>
              <a:t>범위는 </a:t>
            </a:r>
            <a:r>
              <a:rPr lang="en-US" altLang="ko-KR" sz="1600" dirty="0">
                <a:latin typeface="+mj-ea"/>
              </a:rPr>
              <a:t>1~9) </a:t>
            </a:r>
            <a:r>
              <a:rPr lang="ko-KR" altLang="en-US" sz="1600" dirty="0">
                <a:latin typeface="+mj-ea"/>
              </a:rPr>
              <a:t>를 중복 없이 생성</a:t>
            </a:r>
            <a:r>
              <a:rPr lang="en-US" altLang="ko-KR" sz="1600" dirty="0">
                <a:latin typeface="+mj-ea"/>
              </a:rPr>
              <a:t>, </a:t>
            </a:r>
            <a:r>
              <a:rPr lang="ko-KR" altLang="en-US" sz="1600" dirty="0">
                <a:latin typeface="+mj-ea"/>
              </a:rPr>
              <a:t>정수형 배열에 저장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(int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[] answer = new int[3];)</a:t>
            </a: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2. </a:t>
            </a:r>
            <a:r>
              <a:rPr lang="ko-KR" altLang="en-US" sz="1600" dirty="0">
                <a:latin typeface="+mj-ea"/>
              </a:rPr>
              <a:t>입력은 </a:t>
            </a:r>
            <a:r>
              <a:rPr lang="en-US" altLang="ko-KR" sz="1600" dirty="0">
                <a:latin typeface="+mj-ea"/>
              </a:rPr>
              <a:t>Scanner class </a:t>
            </a:r>
            <a:r>
              <a:rPr lang="ko-KR" altLang="en-US" sz="1600" dirty="0">
                <a:latin typeface="+mj-ea"/>
              </a:rPr>
              <a:t>이용</a:t>
            </a:r>
            <a:r>
              <a:rPr lang="en-US" altLang="ko-KR" sz="1600" dirty="0">
                <a:latin typeface="+mj-ea"/>
              </a:rPr>
              <a:t>, </a:t>
            </a:r>
            <a:r>
              <a:rPr lang="ko-KR" altLang="en-US" sz="1600" dirty="0">
                <a:latin typeface="+mj-ea"/>
              </a:rPr>
              <a:t>공백으로 구분된 </a:t>
            </a:r>
            <a:br>
              <a:rPr lang="en-US" altLang="ko-KR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한 자리 자연수 </a:t>
            </a:r>
            <a:r>
              <a:rPr lang="en-US" altLang="ko-KR" sz="1600" dirty="0">
                <a:latin typeface="+mj-ea"/>
              </a:rPr>
              <a:t>3</a:t>
            </a:r>
            <a:r>
              <a:rPr lang="ko-KR" altLang="en-US" sz="1600" dirty="0">
                <a:latin typeface="+mj-ea"/>
              </a:rPr>
              <a:t>개를 중복 없이 입력하여</a:t>
            </a:r>
            <a:br>
              <a:rPr lang="en-US" altLang="ko-KR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배열에 저장 </a:t>
            </a:r>
            <a:r>
              <a:rPr lang="en-US" altLang="ko-KR" sz="1600" dirty="0">
                <a:latin typeface="+mj-ea"/>
              </a:rPr>
              <a:t>(int[] input = new int[3];)</a:t>
            </a: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숫자야구 게임 규칙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&gt; </a:t>
            </a:r>
            <a:r>
              <a:rPr lang="ko-KR" altLang="en-US" sz="1600" dirty="0">
                <a:latin typeface="+mj-ea"/>
              </a:rPr>
              <a:t>입력한 수 </a:t>
            </a:r>
            <a:r>
              <a:rPr lang="en-US" altLang="ko-KR" sz="1600" dirty="0">
                <a:latin typeface="+mj-ea"/>
              </a:rPr>
              <a:t>3</a:t>
            </a:r>
            <a:r>
              <a:rPr lang="ko-KR" altLang="en-US" sz="1600" dirty="0">
                <a:latin typeface="+mj-ea"/>
              </a:rPr>
              <a:t>개 중에 정답과 같은 수가 하나라도 포함되어 있으면 </a:t>
            </a:r>
            <a:r>
              <a:rPr lang="en-US" altLang="ko-KR" sz="1600" dirty="0">
                <a:latin typeface="+mj-ea"/>
              </a:rPr>
              <a:t>1</a:t>
            </a:r>
            <a:r>
              <a:rPr lang="ko-KR" altLang="en-US" sz="1600" dirty="0">
                <a:latin typeface="+mj-ea"/>
              </a:rPr>
              <a:t>개당 </a:t>
            </a:r>
            <a:r>
              <a:rPr lang="en-US" altLang="ko-KR" sz="1600" dirty="0">
                <a:latin typeface="+mj-ea"/>
              </a:rPr>
              <a:t>“1 ball”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&gt; </a:t>
            </a:r>
            <a:r>
              <a:rPr lang="ko-KR" altLang="en-US" sz="1600" dirty="0">
                <a:latin typeface="+mj-ea"/>
              </a:rPr>
              <a:t>입력한 수 </a:t>
            </a:r>
            <a:r>
              <a:rPr lang="en-US" altLang="ko-KR" sz="1600" dirty="0">
                <a:latin typeface="+mj-ea"/>
              </a:rPr>
              <a:t>3</a:t>
            </a:r>
            <a:r>
              <a:rPr lang="ko-KR" altLang="en-US" sz="1600" dirty="0">
                <a:latin typeface="+mj-ea"/>
              </a:rPr>
              <a:t>개 중에 정답과 같은 자리</a:t>
            </a:r>
            <a:r>
              <a:rPr lang="en-US" altLang="ko-KR" sz="1600" dirty="0">
                <a:latin typeface="+mj-ea"/>
              </a:rPr>
              <a:t>,</a:t>
            </a:r>
            <a:r>
              <a:rPr lang="ko-KR" altLang="en-US" sz="1600" dirty="0">
                <a:latin typeface="+mj-ea"/>
              </a:rPr>
              <a:t> 같은 수라면 </a:t>
            </a:r>
            <a:r>
              <a:rPr lang="en-US" altLang="ko-KR" sz="1600" dirty="0">
                <a:latin typeface="+mj-ea"/>
              </a:rPr>
              <a:t>1</a:t>
            </a:r>
            <a:r>
              <a:rPr lang="ko-KR" altLang="en-US" sz="1600" dirty="0">
                <a:latin typeface="+mj-ea"/>
              </a:rPr>
              <a:t>개당 </a:t>
            </a:r>
            <a:r>
              <a:rPr lang="en-US" altLang="ko-KR" sz="1600" dirty="0">
                <a:latin typeface="+mj-ea"/>
              </a:rPr>
              <a:t>“1 strike”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&gt; </a:t>
            </a:r>
            <a:r>
              <a:rPr lang="ko-KR" altLang="en-US" sz="1600" dirty="0">
                <a:latin typeface="+mj-ea"/>
              </a:rPr>
              <a:t>입력한 수 </a:t>
            </a:r>
            <a:r>
              <a:rPr lang="en-US" altLang="ko-KR" sz="1600" dirty="0">
                <a:latin typeface="+mj-ea"/>
              </a:rPr>
              <a:t>3</a:t>
            </a:r>
            <a:r>
              <a:rPr lang="ko-KR" altLang="en-US" sz="1600" dirty="0">
                <a:latin typeface="+mj-ea"/>
              </a:rPr>
              <a:t>개 중에 정답과 같은 수가 하나도 없으면 </a:t>
            </a:r>
            <a:r>
              <a:rPr lang="en-US" altLang="ko-KR" sz="1600" dirty="0">
                <a:latin typeface="+mj-ea"/>
              </a:rPr>
              <a:t>“out”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&gt; 3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strike</a:t>
            </a:r>
            <a:r>
              <a:rPr lang="ko-KR" altLang="en-US" sz="1600" dirty="0">
                <a:latin typeface="+mj-ea"/>
              </a:rPr>
              <a:t>이면 정답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0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4. </a:t>
            </a:r>
            <a:r>
              <a:rPr lang="ko-KR" altLang="en-US" sz="1600" dirty="0">
                <a:latin typeface="+mj-ea"/>
              </a:rPr>
              <a:t>게임은 정답을 맞출 때 까지 반복</a:t>
            </a:r>
            <a:endParaRPr lang="en-US" altLang="ko-KR" sz="1600" dirty="0"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7B3B38-A65A-4581-AB3F-ACFD70F5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07" y="1896357"/>
            <a:ext cx="3649675" cy="3065286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E4E7001-6D44-4F6F-8933-3D96D616D061}"/>
              </a:ext>
            </a:extLst>
          </p:cNvPr>
          <p:cNvSpPr txBox="1">
            <a:spLocks/>
          </p:cNvSpPr>
          <p:nvPr/>
        </p:nvSpPr>
        <p:spPr bwMode="auto">
          <a:xfrm>
            <a:off x="5260945" y="126627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3619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175</Words>
  <Application>Microsoft Office PowerPoint</Application>
  <PresentationFormat>화면 슬라이드 쇼(4:3)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Cambria Math</vt:lpstr>
      <vt:lpstr>Wingdings</vt:lpstr>
      <vt:lpstr>1_Office 테마</vt:lpstr>
      <vt:lpstr>6. 배열 응용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박대환</cp:lastModifiedBy>
  <cp:revision>99</cp:revision>
  <dcterms:created xsi:type="dcterms:W3CDTF">2017-03-17T08:15:25Z</dcterms:created>
  <dcterms:modified xsi:type="dcterms:W3CDTF">2018-09-13T08:51:32Z</dcterms:modified>
</cp:coreProperties>
</file>