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"/>
  </p:notesMasterIdLst>
  <p:sldIdLst>
    <p:sldId id="279" r:id="rId2"/>
    <p:sldId id="281" r:id="rId3"/>
    <p:sldId id="272" r:id="rId4"/>
    <p:sldId id="280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2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대환" userId="7982e91c8e7de9a7" providerId="LiveId" clId="{15CD208C-8BF3-4956-8623-779E8B0E6DCC}"/>
    <pc:docChg chg="undo custSel addSld delSld modSld sldOrd">
      <pc:chgData name="박 대환" userId="7982e91c8e7de9a7" providerId="LiveId" clId="{15CD208C-8BF3-4956-8623-779E8B0E6DCC}" dt="2018-04-24T23:20:52.960" v="4039" actId="20577"/>
      <pc:docMkLst>
        <pc:docMk/>
      </pc:docMkLst>
      <pc:sldChg chg="add del">
        <pc:chgData name="박 대환" userId="7982e91c8e7de9a7" providerId="LiveId" clId="{15CD208C-8BF3-4956-8623-779E8B0E6DCC}" dt="2018-04-24T15:35:18.266" v="327" actId="2696"/>
        <pc:sldMkLst>
          <pc:docMk/>
          <pc:sldMk cId="3982601620" sldId="265"/>
        </pc:sldMkLst>
      </pc:sldChg>
      <pc:sldChg chg="addSp delSp modSp ord">
        <pc:chgData name="박 대환" userId="7982e91c8e7de9a7" providerId="LiveId" clId="{15CD208C-8BF3-4956-8623-779E8B0E6DCC}" dt="2018-04-24T17:33:25.758" v="3135" actId="20577"/>
        <pc:sldMkLst>
          <pc:docMk/>
          <pc:sldMk cId="1672346403" sldId="272"/>
        </pc:sldMkLst>
        <pc:spChg chg="mod">
          <ac:chgData name="박 대환" userId="7982e91c8e7de9a7" providerId="LiveId" clId="{15CD208C-8BF3-4956-8623-779E8B0E6DCC}" dt="2018-04-24T16:06:42.352" v="2133" actId="1076"/>
          <ac:spMkLst>
            <pc:docMk/>
            <pc:sldMk cId="1672346403" sldId="272"/>
            <ac:spMk id="2" creationId="{00000000-0000-0000-0000-000000000000}"/>
          </ac:spMkLst>
        </pc:spChg>
        <pc:spChg chg="mod">
          <ac:chgData name="박 대환" userId="7982e91c8e7de9a7" providerId="LiveId" clId="{15CD208C-8BF3-4956-8623-779E8B0E6DCC}" dt="2018-04-24T16:17:54.218" v="2348" actId="20577"/>
          <ac:spMkLst>
            <pc:docMk/>
            <pc:sldMk cId="1672346403" sldId="272"/>
            <ac:spMk id="3" creationId="{00000000-0000-0000-0000-000000000000}"/>
          </ac:spMkLst>
        </pc:spChg>
        <pc:spChg chg="mod">
          <ac:chgData name="박 대환" userId="7982e91c8e7de9a7" providerId="LiveId" clId="{15CD208C-8BF3-4956-8623-779E8B0E6DCC}" dt="2018-04-24T17:33:25.758" v="3135" actId="20577"/>
          <ac:spMkLst>
            <pc:docMk/>
            <pc:sldMk cId="1672346403" sldId="272"/>
            <ac:spMk id="5" creationId="{00000000-0000-0000-0000-000000000000}"/>
          </ac:spMkLst>
        </pc:spChg>
        <pc:spChg chg="mod">
          <ac:chgData name="박 대환" userId="7982e91c8e7de9a7" providerId="LiveId" clId="{15CD208C-8BF3-4956-8623-779E8B0E6DCC}" dt="2018-04-24T16:22:16.796" v="2513" actId="14100"/>
          <ac:spMkLst>
            <pc:docMk/>
            <pc:sldMk cId="1672346403" sldId="272"/>
            <ac:spMk id="7" creationId="{00000000-0000-0000-0000-000000000000}"/>
          </ac:spMkLst>
        </pc:spChg>
        <pc:spChg chg="del mod">
          <ac:chgData name="박 대환" userId="7982e91c8e7de9a7" providerId="LiveId" clId="{15CD208C-8BF3-4956-8623-779E8B0E6DCC}" dt="2018-04-24T15:53:15.536" v="1604" actId="478"/>
          <ac:spMkLst>
            <pc:docMk/>
            <pc:sldMk cId="1672346403" sldId="272"/>
            <ac:spMk id="8" creationId="{00000000-0000-0000-0000-000000000000}"/>
          </ac:spMkLst>
        </pc:spChg>
        <pc:spChg chg="del mod">
          <ac:chgData name="박 대환" userId="7982e91c8e7de9a7" providerId="LiveId" clId="{15CD208C-8BF3-4956-8623-779E8B0E6DCC}" dt="2018-04-24T15:53:15.536" v="1604" actId="478"/>
          <ac:spMkLst>
            <pc:docMk/>
            <pc:sldMk cId="1672346403" sldId="272"/>
            <ac:spMk id="9" creationId="{00000000-0000-0000-0000-000000000000}"/>
          </ac:spMkLst>
        </pc:spChg>
        <pc:spChg chg="del mod">
          <ac:chgData name="박 대환" userId="7982e91c8e7de9a7" providerId="LiveId" clId="{15CD208C-8BF3-4956-8623-779E8B0E6DCC}" dt="2018-04-24T15:53:15.536" v="1604" actId="478"/>
          <ac:spMkLst>
            <pc:docMk/>
            <pc:sldMk cId="1672346403" sldId="272"/>
            <ac:spMk id="10" creationId="{00000000-0000-0000-0000-000000000000}"/>
          </ac:spMkLst>
        </pc:spChg>
        <pc:spChg chg="del mod">
          <ac:chgData name="박 대환" userId="7982e91c8e7de9a7" providerId="LiveId" clId="{15CD208C-8BF3-4956-8623-779E8B0E6DCC}" dt="2018-04-24T15:53:15.536" v="1604" actId="478"/>
          <ac:spMkLst>
            <pc:docMk/>
            <pc:sldMk cId="1672346403" sldId="272"/>
            <ac:spMk id="11" creationId="{00000000-0000-0000-0000-000000000000}"/>
          </ac:spMkLst>
        </pc:spChg>
        <pc:spChg chg="mod">
          <ac:chgData name="박 대환" userId="7982e91c8e7de9a7" providerId="LiveId" clId="{15CD208C-8BF3-4956-8623-779E8B0E6DCC}" dt="2018-04-24T16:23:07.991" v="2531" actId="20577"/>
          <ac:spMkLst>
            <pc:docMk/>
            <pc:sldMk cId="1672346403" sldId="272"/>
            <ac:spMk id="13" creationId="{00000000-0000-0000-0000-000000000000}"/>
          </ac:spMkLst>
        </pc:spChg>
        <pc:spChg chg="mod">
          <ac:chgData name="박 대환" userId="7982e91c8e7de9a7" providerId="LiveId" clId="{15CD208C-8BF3-4956-8623-779E8B0E6DCC}" dt="2018-04-24T16:22:19.301" v="2518" actId="20577"/>
          <ac:spMkLst>
            <pc:docMk/>
            <pc:sldMk cId="1672346403" sldId="272"/>
            <ac:spMk id="14" creationId="{00000000-0000-0000-0000-000000000000}"/>
          </ac:spMkLst>
        </pc:spChg>
        <pc:spChg chg="mod">
          <ac:chgData name="박 대환" userId="7982e91c8e7de9a7" providerId="LiveId" clId="{15CD208C-8BF3-4956-8623-779E8B0E6DCC}" dt="2018-04-24T15:58:49.899" v="1886" actId="1076"/>
          <ac:spMkLst>
            <pc:docMk/>
            <pc:sldMk cId="1672346403" sldId="272"/>
            <ac:spMk id="16" creationId="{00000000-0000-0000-0000-000000000000}"/>
          </ac:spMkLst>
        </pc:spChg>
        <pc:spChg chg="add mod">
          <ac:chgData name="박 대환" userId="7982e91c8e7de9a7" providerId="LiveId" clId="{15CD208C-8BF3-4956-8623-779E8B0E6DCC}" dt="2018-04-24T16:40:57.714" v="2905" actId="1076"/>
          <ac:spMkLst>
            <pc:docMk/>
            <pc:sldMk cId="1672346403" sldId="272"/>
            <ac:spMk id="17" creationId="{5C3F44E5-A1E6-4415-9841-F0E5FA4055E7}"/>
          </ac:spMkLst>
        </pc:spChg>
        <pc:grpChg chg="del mod">
          <ac:chgData name="박 대환" userId="7982e91c8e7de9a7" providerId="LiveId" clId="{15CD208C-8BF3-4956-8623-779E8B0E6DCC}" dt="2018-04-24T16:30:10.408" v="2667" actId="478"/>
          <ac:grpSpMkLst>
            <pc:docMk/>
            <pc:sldMk cId="1672346403" sldId="272"/>
            <ac:grpSpMk id="18" creationId="{00000000-0000-0000-0000-000000000000}"/>
          </ac:grpSpMkLst>
        </pc:grpChg>
        <pc:picChg chg="add mod">
          <ac:chgData name="박 대환" userId="7982e91c8e7de9a7" providerId="LiveId" clId="{15CD208C-8BF3-4956-8623-779E8B0E6DCC}" dt="2018-04-24T16:59:30.811" v="3012" actId="14100"/>
          <ac:picMkLst>
            <pc:docMk/>
            <pc:sldMk cId="1672346403" sldId="272"/>
            <ac:picMk id="6" creationId="{0D14C9A0-2ABC-4BA0-9766-D278796CF71D}"/>
          </ac:picMkLst>
        </pc:picChg>
      </pc:sldChg>
      <pc:sldChg chg="delSp add del">
        <pc:chgData name="박 대환" userId="7982e91c8e7de9a7" providerId="LiveId" clId="{15CD208C-8BF3-4956-8623-779E8B0E6DCC}" dt="2018-04-24T15:35:16.784" v="326" actId="2696"/>
        <pc:sldMkLst>
          <pc:docMk/>
          <pc:sldMk cId="2397411727" sldId="273"/>
        </pc:sldMkLst>
        <pc:grpChg chg="del">
          <ac:chgData name="박 대환" userId="7982e91c8e7de9a7" providerId="LiveId" clId="{15CD208C-8BF3-4956-8623-779E8B0E6DCC}" dt="2018-04-24T15:35:13.023" v="324" actId="2696"/>
          <ac:grpSpMkLst>
            <pc:docMk/>
            <pc:sldMk cId="2397411727" sldId="273"/>
            <ac:grpSpMk id="29" creationId="{00000000-0000-0000-0000-000000000000}"/>
          </ac:grpSpMkLst>
        </pc:grpChg>
      </pc:sldChg>
      <pc:sldChg chg="addSp del">
        <pc:chgData name="박 대환" userId="7982e91c8e7de9a7" providerId="LiveId" clId="{15CD208C-8BF3-4956-8623-779E8B0E6DCC}" dt="2018-04-24T17:01:57.738" v="3015" actId="2696"/>
        <pc:sldMkLst>
          <pc:docMk/>
          <pc:sldMk cId="3457867102" sldId="274"/>
        </pc:sldMkLst>
        <pc:grpChg chg="add">
          <ac:chgData name="박 대환" userId="7982e91c8e7de9a7" providerId="LiveId" clId="{15CD208C-8BF3-4956-8623-779E8B0E6DCC}" dt="2018-04-24T15:35:14.249" v="325" actId="2696"/>
          <ac:grpSpMkLst>
            <pc:docMk/>
            <pc:sldMk cId="3457867102" sldId="274"/>
            <ac:grpSpMk id="13" creationId="{C484C3F4-F46E-44C8-995F-7E02EC08817A}"/>
          </ac:grpSpMkLst>
        </pc:grpChg>
      </pc:sldChg>
      <pc:sldChg chg="add">
        <pc:chgData name="박 대환" userId="7982e91c8e7de9a7" providerId="LiveId" clId="{15CD208C-8BF3-4956-8623-779E8B0E6DCC}" dt="2018-04-24T15:06:11.233" v="1" actId="20577"/>
        <pc:sldMkLst>
          <pc:docMk/>
          <pc:sldMk cId="4236897173" sldId="279"/>
        </pc:sldMkLst>
      </pc:sldChg>
      <pc:sldChg chg="add del">
        <pc:chgData name="박 대환" userId="7982e91c8e7de9a7" providerId="LiveId" clId="{15CD208C-8BF3-4956-8623-779E8B0E6DCC}" dt="2018-04-24T15:34:55.261" v="319" actId="2696"/>
        <pc:sldMkLst>
          <pc:docMk/>
          <pc:sldMk cId="2124455328" sldId="280"/>
        </pc:sldMkLst>
      </pc:sldChg>
      <pc:sldChg chg="addSp delSp modSp add">
        <pc:chgData name="박 대환" userId="7982e91c8e7de9a7" providerId="LiveId" clId="{15CD208C-8BF3-4956-8623-779E8B0E6DCC}" dt="2018-04-24T23:20:52.960" v="4039" actId="20577"/>
        <pc:sldMkLst>
          <pc:docMk/>
          <pc:sldMk cId="3619866370" sldId="280"/>
        </pc:sldMkLst>
        <pc:spChg chg="mod">
          <ac:chgData name="박 대환" userId="7982e91c8e7de9a7" providerId="LiveId" clId="{15CD208C-8BF3-4956-8623-779E8B0E6DCC}" dt="2018-04-24T17:44:41.871" v="4036" actId="1076"/>
          <ac:spMkLst>
            <pc:docMk/>
            <pc:sldMk cId="3619866370" sldId="280"/>
            <ac:spMk id="2" creationId="{00000000-0000-0000-0000-000000000000}"/>
          </ac:spMkLst>
        </pc:spChg>
        <pc:spChg chg="mod">
          <ac:chgData name="박 대환" userId="7982e91c8e7de9a7" providerId="LiveId" clId="{15CD208C-8BF3-4956-8623-779E8B0E6DCC}" dt="2018-04-24T17:11:50.925" v="3080" actId="20577"/>
          <ac:spMkLst>
            <pc:docMk/>
            <pc:sldMk cId="3619866370" sldId="280"/>
            <ac:spMk id="3" creationId="{00000000-0000-0000-0000-000000000000}"/>
          </ac:spMkLst>
        </pc:spChg>
        <pc:spChg chg="mod">
          <ac:chgData name="박 대환" userId="7982e91c8e7de9a7" providerId="LiveId" clId="{15CD208C-8BF3-4956-8623-779E8B0E6DCC}" dt="2018-04-24T17:44:41.871" v="4036" actId="1076"/>
          <ac:spMkLst>
            <pc:docMk/>
            <pc:sldMk cId="3619866370" sldId="280"/>
            <ac:spMk id="4" creationId="{00000000-0000-0000-0000-000000000000}"/>
          </ac:spMkLst>
        </pc:spChg>
        <pc:spChg chg="mod">
          <ac:chgData name="박 대환" userId="7982e91c8e7de9a7" providerId="LiveId" clId="{15CD208C-8BF3-4956-8623-779E8B0E6DCC}" dt="2018-04-24T23:20:52.960" v="4039" actId="20577"/>
          <ac:spMkLst>
            <pc:docMk/>
            <pc:sldMk cId="3619866370" sldId="280"/>
            <ac:spMk id="5" creationId="{00000000-0000-0000-0000-000000000000}"/>
          </ac:spMkLst>
        </pc:spChg>
        <pc:spChg chg="add mod">
          <ac:chgData name="박 대환" userId="7982e91c8e7de9a7" providerId="LiveId" clId="{15CD208C-8BF3-4956-8623-779E8B0E6DCC}" dt="2018-04-24T17:44:41.871" v="4036" actId="1076"/>
          <ac:spMkLst>
            <pc:docMk/>
            <pc:sldMk cId="3619866370" sldId="280"/>
            <ac:spMk id="8" creationId="{099703A9-512E-4B57-9781-CFBD66D3E260}"/>
          </ac:spMkLst>
        </pc:spChg>
        <pc:spChg chg="mod">
          <ac:chgData name="박 대환" userId="7982e91c8e7de9a7" providerId="LiveId" clId="{15CD208C-8BF3-4956-8623-779E8B0E6DCC}" dt="2018-04-24T17:44:44.251" v="4037" actId="1076"/>
          <ac:spMkLst>
            <pc:docMk/>
            <pc:sldMk cId="3619866370" sldId="280"/>
            <ac:spMk id="9" creationId="{5E4E7001-6D44-4F6F-8933-3D96D616D061}"/>
          </ac:spMkLst>
        </pc:spChg>
        <pc:picChg chg="add mod">
          <ac:chgData name="박 대환" userId="7982e91c8e7de9a7" providerId="LiveId" clId="{15CD208C-8BF3-4956-8623-779E8B0E6DCC}" dt="2018-04-24T17:44:44.251" v="4037" actId="1076"/>
          <ac:picMkLst>
            <pc:docMk/>
            <pc:sldMk cId="3619866370" sldId="280"/>
            <ac:picMk id="6" creationId="{764CE002-640B-418A-9F1A-CC69B8699978}"/>
          </ac:picMkLst>
        </pc:picChg>
        <pc:picChg chg="del">
          <ac:chgData name="박 대환" userId="7982e91c8e7de9a7" providerId="LiveId" clId="{15CD208C-8BF3-4956-8623-779E8B0E6DCC}" dt="2018-04-24T17:31:29.965" v="3106" actId="478"/>
          <ac:picMkLst>
            <pc:docMk/>
            <pc:sldMk cId="3619866370" sldId="280"/>
            <ac:picMk id="7" creationId="{877B3B38-A65A-4581-AB3F-ACFD70F59780}"/>
          </ac:picMkLst>
        </pc:picChg>
      </pc:sldChg>
      <pc:sldChg chg="addSp delSp modSp add">
        <pc:chgData name="박 대환" userId="7982e91c8e7de9a7" providerId="LiveId" clId="{15CD208C-8BF3-4956-8623-779E8B0E6DCC}" dt="2018-04-24T17:33:22.690" v="3130" actId="20577"/>
        <pc:sldMkLst>
          <pc:docMk/>
          <pc:sldMk cId="3288505696" sldId="281"/>
        </pc:sldMkLst>
        <pc:spChg chg="mod">
          <ac:chgData name="박 대환" userId="7982e91c8e7de9a7" providerId="LiveId" clId="{15CD208C-8BF3-4956-8623-779E8B0E6DCC}" dt="2018-04-24T17:01:33.195" v="3014" actId="20577"/>
          <ac:spMkLst>
            <pc:docMk/>
            <pc:sldMk cId="3288505696" sldId="281"/>
            <ac:spMk id="3" creationId="{00000000-0000-0000-0000-000000000000}"/>
          </ac:spMkLst>
        </pc:spChg>
        <pc:spChg chg="mod">
          <ac:chgData name="박 대환" userId="7982e91c8e7de9a7" providerId="LiveId" clId="{15CD208C-8BF3-4956-8623-779E8B0E6DCC}" dt="2018-04-24T17:33:22.690" v="3130" actId="20577"/>
          <ac:spMkLst>
            <pc:docMk/>
            <pc:sldMk cId="3288505696" sldId="281"/>
            <ac:spMk id="6" creationId="{00000000-0000-0000-0000-000000000000}"/>
          </ac:spMkLst>
        </pc:spChg>
        <pc:spChg chg="mod">
          <ac:chgData name="박 대환" userId="7982e91c8e7de9a7" providerId="LiveId" clId="{15CD208C-8BF3-4956-8623-779E8B0E6DCC}" dt="2018-04-24T16:25:50.880" v="2617" actId="1076"/>
          <ac:spMkLst>
            <pc:docMk/>
            <pc:sldMk cId="3288505696" sldId="281"/>
            <ac:spMk id="11" creationId="{329B6B20-BD1F-4F01-97F8-60D216C51716}"/>
          </ac:spMkLst>
        </pc:spChg>
        <pc:spChg chg="del">
          <ac:chgData name="박 대환" userId="7982e91c8e7de9a7" providerId="LiveId" clId="{15CD208C-8BF3-4956-8623-779E8B0E6DCC}" dt="2018-04-24T16:24:42.144" v="2543" actId="478"/>
          <ac:spMkLst>
            <pc:docMk/>
            <pc:sldMk cId="3288505696" sldId="281"/>
            <ac:spMk id="12" creationId="{A109143C-C059-44EB-A0CE-3DFB5D1D5556}"/>
          </ac:spMkLst>
        </pc:spChg>
        <pc:spChg chg="mod">
          <ac:chgData name="박 대환" userId="7982e91c8e7de9a7" providerId="LiveId" clId="{15CD208C-8BF3-4956-8623-779E8B0E6DCC}" dt="2018-04-24T16:25:54.573" v="2619" actId="1076"/>
          <ac:spMkLst>
            <pc:docMk/>
            <pc:sldMk cId="3288505696" sldId="281"/>
            <ac:spMk id="13" creationId="{AF3D8CE4-9D8D-41F8-9F5F-6C38313B9269}"/>
          </ac:spMkLst>
        </pc:spChg>
        <pc:spChg chg="mod">
          <ac:chgData name="박 대환" userId="7982e91c8e7de9a7" providerId="LiveId" clId="{15CD208C-8BF3-4956-8623-779E8B0E6DCC}" dt="2018-04-24T16:30:03.740" v="2666" actId="1076"/>
          <ac:spMkLst>
            <pc:docMk/>
            <pc:sldMk cId="3288505696" sldId="281"/>
            <ac:spMk id="17" creationId="{C247C32B-CCE2-4B07-96D7-D271CF111518}"/>
          </ac:spMkLst>
        </pc:spChg>
        <pc:grpChg chg="add del mod">
          <ac:chgData name="박 대환" userId="7982e91c8e7de9a7" providerId="LiveId" clId="{15CD208C-8BF3-4956-8623-779E8B0E6DCC}" dt="2018-04-24T16:29:55.068" v="2664" actId="478"/>
          <ac:grpSpMkLst>
            <pc:docMk/>
            <pc:sldMk cId="3288505696" sldId="281"/>
            <ac:grpSpMk id="8" creationId="{342808F8-D14C-49DD-B564-0C4088F7CA00}"/>
          </ac:grpSpMkLst>
        </pc:grpChg>
        <pc:picChg chg="add mod">
          <ac:chgData name="박 대환" userId="7982e91c8e7de9a7" providerId="LiveId" clId="{15CD208C-8BF3-4956-8623-779E8B0E6DCC}" dt="2018-04-24T16:59:25.068" v="3011" actId="1076"/>
          <ac:picMkLst>
            <pc:docMk/>
            <pc:sldMk cId="3288505696" sldId="281"/>
            <ac:picMk id="2" creationId="{15D369EC-F3EE-497B-B22E-398B751E97C9}"/>
          </ac:picMkLst>
        </pc:picChg>
        <pc:picChg chg="del mod">
          <ac:chgData name="박 대환" userId="7982e91c8e7de9a7" providerId="LiveId" clId="{15CD208C-8BF3-4956-8623-779E8B0E6DCC}" dt="2018-04-24T16:59:19.797" v="3007" actId="478"/>
          <ac:picMkLst>
            <pc:docMk/>
            <pc:sldMk cId="3288505696" sldId="281"/>
            <ac:picMk id="7" creationId="{00000000-0000-0000-0000-000000000000}"/>
          </ac:picMkLst>
        </pc:picChg>
      </pc:sldChg>
      <pc:sldChg chg="modSp add del ord">
        <pc:chgData name="박 대환" userId="7982e91c8e7de9a7" providerId="LiveId" clId="{15CD208C-8BF3-4956-8623-779E8B0E6DCC}" dt="2018-04-24T17:11:33.972" v="3058" actId="2696"/>
        <pc:sldMkLst>
          <pc:docMk/>
          <pc:sldMk cId="4012494830" sldId="282"/>
        </pc:sldMkLst>
        <pc:spChg chg="mod">
          <ac:chgData name="박 대환" userId="7982e91c8e7de9a7" providerId="LiveId" clId="{15CD208C-8BF3-4956-8623-779E8B0E6DCC}" dt="2018-04-24T17:02:11.872" v="3018" actId="20577"/>
          <ac:spMkLst>
            <pc:docMk/>
            <pc:sldMk cId="4012494830" sldId="282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81518-2659-4614-896D-5047C6A7BCD9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D8707-E227-468A-B382-87007E8DBE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22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2117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24" y="0"/>
            <a:ext cx="139504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1355" y="1066800"/>
            <a:ext cx="8510954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297662" y="152400"/>
            <a:ext cx="6509908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ko-KR" altLang="en-US" dirty="0"/>
              <a:t> 학습목표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700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24" y="0"/>
            <a:ext cx="139504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1066800"/>
            <a:ext cx="7877908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297662" y="152400"/>
            <a:ext cx="6509908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ko-KR" altLang="en-US" dirty="0"/>
              <a:t> 목차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186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정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24" y="0"/>
            <a:ext cx="139504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1066800"/>
            <a:ext cx="7877908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 marL="800080" indent="-342891">
              <a:lnSpc>
                <a:spcPct val="130000"/>
              </a:lnSpc>
              <a:buFont typeface="+mj-ea"/>
              <a:buAutoNum type="circleNumDbPlain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297662" y="152400"/>
            <a:ext cx="6509908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ko-KR" altLang="en-US" dirty="0"/>
              <a:t> 학습정리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135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8" descr="1234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3481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C7A41D01-807B-4CED-873A-1BD88BA8576F}" type="datetimeFigureOut">
              <a:rPr lang="ko-KR" altLang="en-US"/>
              <a:pPr>
                <a:defRPr/>
              </a:pPr>
              <a:t>2018-04-25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93169" y="66294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96DC4057-39F0-4FBF-8BD8-2A260575B1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직사각형 7"/>
          <p:cNvSpPr/>
          <p:nvPr userDrawn="1"/>
        </p:nvSpPr>
        <p:spPr bwMode="auto">
          <a:xfrm rot="16200000">
            <a:off x="6532685" y="4246687"/>
            <a:ext cx="228600" cy="4994031"/>
          </a:xfrm>
          <a:prstGeom prst="rect">
            <a:avLst/>
          </a:prstGeom>
          <a:gradFill>
            <a:gsLst>
              <a:gs pos="3000">
                <a:schemeClr val="accent1">
                  <a:shade val="67500"/>
                  <a:satMod val="115000"/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81639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189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377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566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754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891" indent="-34289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ctrTitle" idx="4294967295"/>
          </p:nvPr>
        </p:nvSpPr>
        <p:spPr>
          <a:xfrm>
            <a:off x="1447800" y="1371600"/>
            <a:ext cx="6248400" cy="609600"/>
          </a:xfrm>
        </p:spPr>
        <p:txBody>
          <a:bodyPr rtlCol="0"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7. </a:t>
            </a:r>
            <a:r>
              <a:rPr lang="ko-KR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48203" y="2676765"/>
            <a:ext cx="3108543" cy="147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public class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SumTest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public static void main(String a1[])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{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a, b, sum;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a =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Integer.parseInt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(a1[0]);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b =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Integer.parseInt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(a1[1]);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sum = a + b ; // </a:t>
            </a: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두 수를 더하는 부분입니다</a:t>
            </a:r>
          </a:p>
          <a:p>
            <a:pPr>
              <a:defRPr/>
            </a:pP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("</a:t>
            </a: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두수의 합은 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" + sum + "</a:t>
            </a: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입니다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");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}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}</a:t>
            </a:r>
            <a:endParaRPr lang="ko-KR" altLang="en-US" sz="900" dirty="0">
              <a:solidFill>
                <a:schemeClr val="accent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28800" y="2665298"/>
            <a:ext cx="3048000" cy="132343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ko-KR" sz="8000" b="1" cap="all" dirty="0">
                <a:ln w="0"/>
                <a:gradFill flip="none">
                  <a:gsLst>
                    <a:gs pos="0">
                      <a:srgbClr val="C000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a typeface="굴림" charset="-127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423689717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/>
              <a:t>7-1 </a:t>
            </a:r>
            <a:r>
              <a:rPr lang="ko-KR" altLang="en-US" dirty="0"/>
              <a:t>계산기 클래스</a:t>
            </a:r>
          </a:p>
        </p:txBody>
      </p:sp>
      <p:sp>
        <p:nvSpPr>
          <p:cNvPr id="5" name="내용 개체 틀 1"/>
          <p:cNvSpPr txBox="1">
            <a:spLocks/>
          </p:cNvSpPr>
          <p:nvPr/>
        </p:nvSpPr>
        <p:spPr bwMode="auto">
          <a:xfrm>
            <a:off x="366274" y="1065728"/>
            <a:ext cx="1685668" cy="47410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/>
              <a:t>문제 설명</a:t>
            </a:r>
            <a:endParaRPr lang="en-US" altLang="ko-KR" dirty="0"/>
          </a:p>
          <a:p>
            <a:pPr>
              <a:buFont typeface="Wingdings" pitchFamily="2" charset="2"/>
              <a:buNone/>
            </a:pPr>
            <a:endParaRPr lang="en-US" altLang="ko-KR" dirty="0"/>
          </a:p>
          <a:p>
            <a:pPr>
              <a:buFont typeface="Wingdings" pitchFamily="2" charset="2"/>
              <a:buNone/>
            </a:pP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370515" y="1539829"/>
            <a:ext cx="460692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Tx/>
              <a:buChar char="-"/>
            </a:pPr>
            <a:r>
              <a:rPr lang="ko-KR" altLang="en-US" sz="1600" dirty="0">
                <a:latin typeface="+mj-ea"/>
              </a:rPr>
              <a:t>계산기를 객체지향적으로 구현해보자</a:t>
            </a:r>
            <a:r>
              <a:rPr lang="en-US" altLang="ko-KR" sz="1600" dirty="0">
                <a:latin typeface="+mj-ea"/>
              </a:rPr>
              <a:t>.</a:t>
            </a:r>
          </a:p>
          <a:p>
            <a:pPr marL="342891" indent="-342891">
              <a:buFontTx/>
              <a:buChar char="-"/>
            </a:pPr>
            <a:endParaRPr lang="en-US" altLang="ko-KR" sz="1600" dirty="0">
              <a:latin typeface="+mj-ea"/>
            </a:endParaRPr>
          </a:p>
          <a:p>
            <a:r>
              <a:rPr lang="ko-KR" altLang="en-US" sz="1600" b="1" dirty="0">
                <a:latin typeface="+mj-ea"/>
              </a:rPr>
              <a:t>조건</a:t>
            </a:r>
            <a:endParaRPr lang="en-US" altLang="ko-KR" sz="1600" b="1" dirty="0">
              <a:latin typeface="+mj-ea"/>
            </a:endParaRPr>
          </a:p>
          <a:p>
            <a:pPr marL="342891" indent="-342891">
              <a:buFontTx/>
              <a:buChar char="-"/>
            </a:pPr>
            <a:r>
              <a:rPr lang="en-US" altLang="ko-KR" sz="1600" dirty="0">
                <a:latin typeface="+mj-ea"/>
              </a:rPr>
              <a:t>1. </a:t>
            </a:r>
            <a:r>
              <a:rPr lang="en-US" altLang="ko-KR" sz="1600" dirty="0" err="1">
                <a:latin typeface="+mj-ea"/>
              </a:rPr>
              <a:t>MyCalc</a:t>
            </a:r>
            <a:r>
              <a:rPr lang="en-US" altLang="ko-KR" sz="1600" dirty="0">
                <a:latin typeface="+mj-ea"/>
              </a:rPr>
              <a:t> class </a:t>
            </a:r>
            <a:r>
              <a:rPr lang="ko-KR" altLang="en-US" sz="1600" dirty="0">
                <a:latin typeface="+mj-ea"/>
              </a:rPr>
              <a:t>구현</a:t>
            </a:r>
            <a:r>
              <a:rPr lang="en-US" altLang="ko-KR" sz="1600" dirty="0">
                <a:latin typeface="+mj-ea"/>
              </a:rPr>
              <a:t/>
            </a:r>
            <a:br>
              <a:rPr lang="en-US" altLang="ko-KR" sz="1600" dirty="0">
                <a:latin typeface="+mj-ea"/>
              </a:rPr>
            </a:br>
            <a:r>
              <a:rPr lang="en-US" altLang="ko-KR" sz="1600" dirty="0" err="1">
                <a:latin typeface="+mj-ea"/>
              </a:rPr>
              <a:t>int</a:t>
            </a:r>
            <a:r>
              <a:rPr lang="en-US" altLang="ko-KR" sz="1600" dirty="0">
                <a:latin typeface="+mj-ea"/>
              </a:rPr>
              <a:t> addition(</a:t>
            </a:r>
            <a:r>
              <a:rPr lang="en-US" altLang="ko-KR" sz="1600" dirty="0" err="1">
                <a:latin typeface="+mj-ea"/>
              </a:rPr>
              <a:t>int</a:t>
            </a:r>
            <a:r>
              <a:rPr lang="en-US" altLang="ko-KR" sz="1600" dirty="0">
                <a:latin typeface="+mj-ea"/>
              </a:rPr>
              <a:t> a, </a:t>
            </a:r>
            <a:r>
              <a:rPr lang="en-US" altLang="ko-KR" sz="1600" dirty="0" err="1">
                <a:latin typeface="+mj-ea"/>
              </a:rPr>
              <a:t>int</a:t>
            </a:r>
            <a:r>
              <a:rPr lang="en-US" altLang="ko-KR" sz="1600" dirty="0">
                <a:latin typeface="+mj-ea"/>
              </a:rPr>
              <a:t> b) : </a:t>
            </a:r>
            <a:r>
              <a:rPr lang="ko-KR" altLang="en-US" sz="1600" dirty="0">
                <a:latin typeface="+mj-ea"/>
              </a:rPr>
              <a:t>더하기</a:t>
            </a:r>
            <a:r>
              <a:rPr lang="en-US" altLang="ko-KR" sz="1600" dirty="0">
                <a:latin typeface="+mj-ea"/>
              </a:rPr>
              <a:t/>
            </a:r>
            <a:br>
              <a:rPr lang="en-US" altLang="ko-KR" sz="1600" dirty="0">
                <a:latin typeface="+mj-ea"/>
              </a:rPr>
            </a:br>
            <a:r>
              <a:rPr lang="en-US" altLang="ko-KR" sz="1600" dirty="0" err="1">
                <a:latin typeface="+mj-ea"/>
              </a:rPr>
              <a:t>int</a:t>
            </a:r>
            <a:r>
              <a:rPr lang="en-US" altLang="ko-KR" sz="1600" dirty="0">
                <a:latin typeface="+mj-ea"/>
              </a:rPr>
              <a:t> subtraction(</a:t>
            </a:r>
            <a:r>
              <a:rPr lang="en-US" altLang="ko-KR" sz="1600" dirty="0" err="1">
                <a:latin typeface="+mj-ea"/>
              </a:rPr>
              <a:t>int</a:t>
            </a:r>
            <a:r>
              <a:rPr lang="en-US" altLang="ko-KR" sz="1600" dirty="0">
                <a:latin typeface="+mj-ea"/>
              </a:rPr>
              <a:t> a, </a:t>
            </a:r>
            <a:r>
              <a:rPr lang="en-US" altLang="ko-KR" sz="1600" dirty="0" err="1">
                <a:latin typeface="+mj-ea"/>
              </a:rPr>
              <a:t>int</a:t>
            </a:r>
            <a:r>
              <a:rPr lang="en-US" altLang="ko-KR" sz="1600" dirty="0">
                <a:latin typeface="+mj-ea"/>
              </a:rPr>
              <a:t> b) : </a:t>
            </a:r>
            <a:r>
              <a:rPr lang="ko-KR" altLang="en-US" sz="1600" dirty="0">
                <a:latin typeface="+mj-ea"/>
              </a:rPr>
              <a:t>빼기</a:t>
            </a:r>
            <a:r>
              <a:rPr lang="en-US" altLang="ko-KR" sz="1600" dirty="0">
                <a:latin typeface="+mj-ea"/>
              </a:rPr>
              <a:t/>
            </a:r>
            <a:br>
              <a:rPr lang="en-US" altLang="ko-KR" sz="1600" dirty="0">
                <a:latin typeface="+mj-ea"/>
              </a:rPr>
            </a:br>
            <a:r>
              <a:rPr lang="en-US" altLang="ko-KR" sz="1600" dirty="0" err="1">
                <a:latin typeface="+mj-ea"/>
              </a:rPr>
              <a:t>int</a:t>
            </a:r>
            <a:r>
              <a:rPr lang="en-US" altLang="ko-KR" sz="1600" dirty="0">
                <a:latin typeface="+mj-ea"/>
              </a:rPr>
              <a:t> multiplication(</a:t>
            </a:r>
            <a:r>
              <a:rPr lang="en-US" altLang="ko-KR" sz="1600" dirty="0" err="1">
                <a:latin typeface="+mj-ea"/>
              </a:rPr>
              <a:t>int</a:t>
            </a:r>
            <a:r>
              <a:rPr lang="en-US" altLang="ko-KR" sz="1600" dirty="0">
                <a:latin typeface="+mj-ea"/>
              </a:rPr>
              <a:t> a, </a:t>
            </a:r>
            <a:r>
              <a:rPr lang="en-US" altLang="ko-KR" sz="1600" dirty="0" err="1">
                <a:latin typeface="+mj-ea"/>
              </a:rPr>
              <a:t>int</a:t>
            </a:r>
            <a:r>
              <a:rPr lang="en-US" altLang="ko-KR" sz="1600" dirty="0">
                <a:latin typeface="+mj-ea"/>
              </a:rPr>
              <a:t> b) : </a:t>
            </a:r>
            <a:r>
              <a:rPr lang="ko-KR" altLang="en-US" sz="1600" dirty="0">
                <a:latin typeface="+mj-ea"/>
              </a:rPr>
              <a:t>곱하기</a:t>
            </a:r>
            <a:r>
              <a:rPr lang="en-US" altLang="ko-KR" sz="1600" dirty="0">
                <a:latin typeface="+mj-ea"/>
              </a:rPr>
              <a:t/>
            </a:r>
            <a:br>
              <a:rPr lang="en-US" altLang="ko-KR" sz="1600" dirty="0">
                <a:latin typeface="+mj-ea"/>
              </a:rPr>
            </a:br>
            <a:r>
              <a:rPr lang="en-US" altLang="ko-KR" sz="1600" dirty="0">
                <a:latin typeface="+mj-ea"/>
              </a:rPr>
              <a:t>double division(int a, int b) : </a:t>
            </a:r>
            <a:r>
              <a:rPr lang="ko-KR" altLang="en-US" sz="1600" dirty="0">
                <a:latin typeface="+mj-ea"/>
              </a:rPr>
              <a:t>나누기</a:t>
            </a:r>
            <a:endParaRPr lang="en-US" altLang="ko-KR" sz="1600" dirty="0">
              <a:latin typeface="+mj-ea"/>
            </a:endParaRPr>
          </a:p>
          <a:p>
            <a:pPr marL="342891" indent="-342891">
              <a:buFontTx/>
              <a:buChar char="-"/>
            </a:pPr>
            <a:endParaRPr lang="en-US" altLang="ko-KR" sz="1600" dirty="0">
              <a:latin typeface="+mj-ea"/>
            </a:endParaRPr>
          </a:p>
          <a:p>
            <a:pPr marL="342891" indent="-342891">
              <a:buFontTx/>
              <a:buChar char="-"/>
            </a:pPr>
            <a:r>
              <a:rPr lang="en-US" altLang="ko-KR" sz="1600" dirty="0">
                <a:latin typeface="+mj-ea"/>
              </a:rPr>
              <a:t>2. Main class</a:t>
            </a:r>
          </a:p>
          <a:p>
            <a:pPr marL="342891" indent="-342891">
              <a:buFontTx/>
              <a:buChar char="-"/>
            </a:pPr>
            <a:r>
              <a:rPr lang="ko-KR" altLang="en-US" sz="1600" dirty="0">
                <a:latin typeface="+mj-ea"/>
              </a:rPr>
              <a:t>입력 </a:t>
            </a:r>
            <a:r>
              <a:rPr lang="en-US" altLang="ko-KR" sz="1600" dirty="0">
                <a:latin typeface="+mj-ea"/>
              </a:rPr>
              <a:t>: </a:t>
            </a:r>
            <a:r>
              <a:rPr lang="ko-KR" altLang="en-US" sz="1600" dirty="0">
                <a:latin typeface="+mj-ea"/>
              </a:rPr>
              <a:t>정수</a:t>
            </a:r>
            <a:r>
              <a:rPr lang="en-US" altLang="ko-KR" sz="1600" dirty="0">
                <a:latin typeface="+mj-ea"/>
              </a:rPr>
              <a:t> a, </a:t>
            </a:r>
            <a:r>
              <a:rPr lang="ko-KR" altLang="en-US" sz="1600" dirty="0">
                <a:latin typeface="+mj-ea"/>
              </a:rPr>
              <a:t>문자열 </a:t>
            </a:r>
            <a:r>
              <a:rPr lang="en-US" altLang="ko-KR" sz="1600" dirty="0">
                <a:latin typeface="+mj-ea"/>
              </a:rPr>
              <a:t>c, </a:t>
            </a:r>
            <a:r>
              <a:rPr lang="ko-KR" altLang="en-US" sz="1600" dirty="0">
                <a:latin typeface="+mj-ea"/>
              </a:rPr>
              <a:t>정수 </a:t>
            </a:r>
            <a:r>
              <a:rPr lang="en-US" altLang="ko-KR" sz="1600" dirty="0">
                <a:latin typeface="+mj-ea"/>
              </a:rPr>
              <a:t>b</a:t>
            </a:r>
            <a:r>
              <a:rPr lang="ko-KR" altLang="en-US" sz="1600" dirty="0">
                <a:latin typeface="+mj-ea"/>
              </a:rPr>
              <a:t>가 차례로 입력되며</a:t>
            </a:r>
            <a:r>
              <a:rPr lang="en-US" altLang="ko-KR" sz="1600" dirty="0">
                <a:latin typeface="+mj-ea"/>
              </a:rPr>
              <a:t>, -1</a:t>
            </a:r>
            <a:r>
              <a:rPr lang="ko-KR" altLang="en-US" sz="1600" dirty="0">
                <a:latin typeface="+mj-ea"/>
              </a:rPr>
              <a:t>이 입력되면 종료한다</a:t>
            </a:r>
            <a:r>
              <a:rPr lang="en-US" altLang="ko-KR" sz="1600" dirty="0">
                <a:latin typeface="+mj-ea"/>
              </a:rPr>
              <a:t>.</a:t>
            </a:r>
          </a:p>
          <a:p>
            <a:pPr marL="342891" indent="-342891">
              <a:buFontTx/>
              <a:buChar char="-"/>
            </a:pPr>
            <a:r>
              <a:rPr lang="ko-KR" altLang="en-US" sz="1600" dirty="0">
                <a:latin typeface="+mj-ea"/>
              </a:rPr>
              <a:t>출력 </a:t>
            </a:r>
            <a:r>
              <a:rPr lang="en-US" altLang="ko-KR" sz="1600" dirty="0">
                <a:latin typeface="+mj-ea"/>
              </a:rPr>
              <a:t>: c</a:t>
            </a:r>
            <a:r>
              <a:rPr lang="ko-KR" altLang="en-US" sz="1600" dirty="0">
                <a:latin typeface="+mj-ea"/>
              </a:rPr>
              <a:t>가 </a:t>
            </a:r>
            <a:r>
              <a:rPr lang="en-US" altLang="ko-KR" sz="1600" dirty="0">
                <a:latin typeface="+mj-ea"/>
              </a:rPr>
              <a:t>+, -, /, *</a:t>
            </a:r>
            <a:r>
              <a:rPr lang="ko-KR" altLang="en-US" sz="1600" dirty="0">
                <a:latin typeface="+mj-ea"/>
              </a:rPr>
              <a:t>일 경우 해당 연산을 수행하며</a:t>
            </a:r>
            <a:r>
              <a:rPr lang="en-US" altLang="ko-KR" sz="1600" dirty="0">
                <a:latin typeface="+mj-ea"/>
              </a:rPr>
              <a:t>, </a:t>
            </a:r>
            <a:r>
              <a:rPr lang="ko-KR" altLang="en-US" sz="1600" dirty="0">
                <a:latin typeface="+mj-ea"/>
              </a:rPr>
              <a:t>이외의 문자가 오면 </a:t>
            </a:r>
            <a:r>
              <a:rPr lang="en-US" altLang="ko-KR" sz="1600" dirty="0">
                <a:latin typeface="+mj-ea"/>
              </a:rPr>
              <a:t>‘op</a:t>
            </a:r>
            <a:r>
              <a:rPr lang="ko-KR" altLang="en-US" sz="1600" dirty="0">
                <a:latin typeface="+mj-ea"/>
              </a:rPr>
              <a:t> </a:t>
            </a:r>
            <a:r>
              <a:rPr lang="en-US" altLang="ko-KR" sz="1600" dirty="0">
                <a:latin typeface="+mj-ea"/>
              </a:rPr>
              <a:t>error‘</a:t>
            </a:r>
            <a:r>
              <a:rPr lang="ko-KR" altLang="en-US" sz="1600" dirty="0">
                <a:latin typeface="+mj-ea"/>
              </a:rPr>
              <a:t>를 출력한다</a:t>
            </a:r>
            <a:r>
              <a:rPr lang="en-US" altLang="ko-KR" sz="1600" dirty="0">
                <a:latin typeface="+mj-ea"/>
              </a:rPr>
              <a:t>.</a:t>
            </a:r>
          </a:p>
          <a:p>
            <a:pPr marL="342891" indent="-342891">
              <a:buFontTx/>
              <a:buChar char="-"/>
            </a:pPr>
            <a:endParaRPr lang="en-US" altLang="ko-KR" sz="1600" dirty="0">
              <a:latin typeface="+mj-ea"/>
            </a:endParaRPr>
          </a:p>
          <a:p>
            <a:pPr marL="342891" indent="-342891">
              <a:buFontTx/>
              <a:buChar char="-"/>
            </a:pPr>
            <a:r>
              <a:rPr lang="en-US" altLang="ko-KR" sz="1600" dirty="0">
                <a:latin typeface="+mj-ea"/>
              </a:rPr>
              <a:t>3. 0</a:t>
            </a:r>
            <a:r>
              <a:rPr lang="ko-KR" altLang="en-US" sz="1600" dirty="0">
                <a:latin typeface="+mj-ea"/>
              </a:rPr>
              <a:t>으로 나누면 </a:t>
            </a:r>
            <a:r>
              <a:rPr lang="en-US" altLang="ko-KR" sz="1600" dirty="0">
                <a:latin typeface="+mj-ea"/>
              </a:rPr>
              <a:t>‘div0</a:t>
            </a:r>
            <a:r>
              <a:rPr lang="ko-KR" altLang="en-US" sz="1600" dirty="0">
                <a:latin typeface="+mj-ea"/>
              </a:rPr>
              <a:t> </a:t>
            </a:r>
            <a:r>
              <a:rPr lang="en-US" altLang="ko-KR" sz="1600" dirty="0">
                <a:latin typeface="+mj-ea"/>
              </a:rPr>
              <a:t>error’</a:t>
            </a:r>
            <a:r>
              <a:rPr lang="ko-KR" altLang="en-US" sz="1600" dirty="0">
                <a:latin typeface="+mj-ea"/>
              </a:rPr>
              <a:t> 출력</a:t>
            </a:r>
            <a:endParaRPr lang="en-US" altLang="ko-KR" sz="1600" dirty="0">
              <a:latin typeface="+mj-ea"/>
            </a:endParaRPr>
          </a:p>
        </p:txBody>
      </p:sp>
      <p:sp>
        <p:nvSpPr>
          <p:cNvPr id="17" name="내용 개체 틀 1">
            <a:extLst>
              <a:ext uri="{FF2B5EF4-FFF2-40B4-BE49-F238E27FC236}">
                <a16:creationId xmlns:a16="http://schemas.microsoft.com/office/drawing/2014/main" id="{C247C32B-CCE2-4B07-96D7-D271CF111518}"/>
              </a:ext>
            </a:extLst>
          </p:cNvPr>
          <p:cNvSpPr txBox="1">
            <a:spLocks/>
          </p:cNvSpPr>
          <p:nvPr/>
        </p:nvSpPr>
        <p:spPr bwMode="auto">
          <a:xfrm>
            <a:off x="5221721" y="1539829"/>
            <a:ext cx="1484744" cy="47488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/>
              <a:t>실행화면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5D369EC-F3EE-497B-B22E-398B751E9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669" y="2178341"/>
            <a:ext cx="1988366" cy="2794460"/>
          </a:xfrm>
          <a:prstGeom prst="rect">
            <a:avLst/>
          </a:prstGeom>
        </p:spPr>
      </p:pic>
      <p:sp>
        <p:nvSpPr>
          <p:cNvPr id="7" name="슬라이드 번호 개체 틀 3"/>
          <p:cNvSpPr>
            <a:spLocks noGrp="1"/>
          </p:cNvSpPr>
          <p:nvPr>
            <p:ph type="sldNum" sz="quarter" idx="15"/>
          </p:nvPr>
        </p:nvSpPr>
        <p:spPr>
          <a:xfrm>
            <a:off x="6893169" y="6629400"/>
            <a:ext cx="2133600" cy="22860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1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8505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7-2 </a:t>
            </a:r>
            <a:r>
              <a:rPr lang="ko-KR" altLang="en-US" dirty="0" smtClean="0"/>
              <a:t>평점 평균 계산기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>
          <a:xfrm>
            <a:off x="6893169" y="6629400"/>
            <a:ext cx="2133600" cy="22860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2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64251" y="1522128"/>
                <a:ext cx="4425463" cy="4837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891" indent="-342891">
                  <a:buFontTx/>
                  <a:buChar char="-"/>
                </a:pPr>
                <a:r>
                  <a:rPr lang="ko-KR" altLang="en-US" sz="1400" dirty="0" smtClean="0">
                    <a:latin typeface="+mj-ea"/>
                  </a:rPr>
                  <a:t>성적이 </a:t>
                </a:r>
                <a:r>
                  <a:rPr lang="ko-KR" altLang="en-US" sz="1400" dirty="0">
                    <a:latin typeface="+mj-ea"/>
                  </a:rPr>
                  <a:t>입력되면 </a:t>
                </a:r>
                <a:r>
                  <a:rPr lang="ko-KR" altLang="en-US" sz="1400" dirty="0" err="1" smtClean="0">
                    <a:latin typeface="+mj-ea"/>
                  </a:rPr>
                  <a:t>이번학기</a:t>
                </a:r>
                <a:r>
                  <a:rPr lang="ko-KR" altLang="en-US" sz="1400" dirty="0" smtClean="0">
                    <a:latin typeface="+mj-ea"/>
                  </a:rPr>
                  <a:t> 평점 평균을 구하는 프로그램을 작성하시오</a:t>
                </a:r>
                <a:r>
                  <a:rPr lang="en-US" altLang="ko-KR" sz="1400" dirty="0" smtClean="0">
                    <a:latin typeface="+mj-ea"/>
                  </a:rPr>
                  <a:t>.</a:t>
                </a:r>
              </a:p>
              <a:p>
                <a:pPr marL="342891" indent="-342891">
                  <a:buFontTx/>
                  <a:buChar char="-"/>
                </a:pPr>
                <a:endParaRPr lang="en-US" altLang="ko-KR" sz="1400" dirty="0">
                  <a:latin typeface="+mj-ea"/>
                </a:endParaRPr>
              </a:p>
              <a:p>
                <a:r>
                  <a:rPr lang="ko-KR" altLang="en-US" sz="1400" b="1" dirty="0">
                    <a:latin typeface="+mj-ea"/>
                  </a:rPr>
                  <a:t>조건</a:t>
                </a:r>
                <a:endParaRPr lang="en-US" altLang="ko-KR" sz="1400" b="1" dirty="0">
                  <a:latin typeface="+mj-ea"/>
                </a:endParaRPr>
              </a:p>
              <a:p>
                <a:pPr marL="342891" indent="-342891">
                  <a:buFontTx/>
                  <a:buChar char="-"/>
                </a:pPr>
                <a:r>
                  <a:rPr lang="en-US" altLang="ko-KR" sz="1400" dirty="0">
                    <a:latin typeface="+mj-ea"/>
                  </a:rPr>
                  <a:t>1</a:t>
                </a:r>
                <a:r>
                  <a:rPr lang="en-US" altLang="ko-KR" sz="1400" dirty="0" smtClean="0">
                    <a:latin typeface="+mj-ea"/>
                  </a:rPr>
                  <a:t>. </a:t>
                </a:r>
                <a:r>
                  <a:rPr lang="en-US" altLang="ko-KR" sz="1400" dirty="0" err="1" smtClean="0">
                    <a:latin typeface="+mj-ea"/>
                  </a:rPr>
                  <a:t>SemesterGrade</a:t>
                </a:r>
                <a:r>
                  <a:rPr lang="en-US" altLang="ko-KR" sz="1400" dirty="0" smtClean="0">
                    <a:latin typeface="+mj-ea"/>
                  </a:rPr>
                  <a:t> </a:t>
                </a:r>
                <a:r>
                  <a:rPr lang="en-US" altLang="ko-KR" sz="1400" dirty="0">
                    <a:latin typeface="+mj-ea"/>
                  </a:rPr>
                  <a:t>class</a:t>
                </a:r>
                <a:r>
                  <a:rPr lang="ko-KR" altLang="en-US" sz="1400" dirty="0">
                    <a:latin typeface="+mj-ea"/>
                  </a:rPr>
                  <a:t> 구현</a:t>
                </a:r>
                <a:r>
                  <a:rPr lang="en-US" altLang="ko-KR" sz="1400" dirty="0">
                    <a:latin typeface="+mj-ea"/>
                  </a:rPr>
                  <a:t/>
                </a:r>
                <a:br>
                  <a:rPr lang="en-US" altLang="ko-KR" sz="1400" dirty="0">
                    <a:latin typeface="+mj-ea"/>
                  </a:rPr>
                </a:br>
                <a:r>
                  <a:rPr lang="en-US" altLang="ko-KR" sz="1400" dirty="0">
                    <a:latin typeface="+mj-ea"/>
                  </a:rPr>
                  <a:t>* </a:t>
                </a:r>
                <a:r>
                  <a:rPr lang="ko-KR" altLang="en-US" sz="1400" dirty="0">
                    <a:latin typeface="+mj-ea"/>
                  </a:rPr>
                  <a:t>멤버 </a:t>
                </a:r>
                <a:r>
                  <a:rPr lang="ko-KR" altLang="en-US" sz="1400" dirty="0" smtClean="0">
                    <a:latin typeface="+mj-ea"/>
                  </a:rPr>
                  <a:t>변수 </a:t>
                </a:r>
                <a:r>
                  <a:rPr lang="en-US" altLang="ko-KR" sz="1400" dirty="0" smtClean="0">
                    <a:latin typeface="+mj-ea"/>
                  </a:rPr>
                  <a:t>: </a:t>
                </a:r>
                <a:r>
                  <a:rPr lang="ko-KR" altLang="en-US" sz="1400" dirty="0">
                    <a:latin typeface="+mj-ea"/>
                  </a:rPr>
                  <a:t>과목명</a:t>
                </a:r>
                <a:r>
                  <a:rPr lang="en-US" altLang="ko-KR" sz="1400" dirty="0">
                    <a:latin typeface="+mj-ea"/>
                  </a:rPr>
                  <a:t>, </a:t>
                </a:r>
                <a:r>
                  <a:rPr lang="ko-KR" altLang="en-US" sz="1400" dirty="0">
                    <a:latin typeface="+mj-ea"/>
                  </a:rPr>
                  <a:t>학점</a:t>
                </a:r>
                <a:r>
                  <a:rPr lang="en-US" altLang="ko-KR" sz="1400" dirty="0">
                    <a:latin typeface="+mj-ea"/>
                  </a:rPr>
                  <a:t>, </a:t>
                </a:r>
                <a:r>
                  <a:rPr lang="ko-KR" altLang="en-US" sz="1400" dirty="0">
                    <a:latin typeface="+mj-ea"/>
                  </a:rPr>
                  <a:t>문자열을 각각 별도의 배열로 </a:t>
                </a:r>
                <a:r>
                  <a:rPr lang="ko-KR" altLang="en-US" sz="1400" dirty="0" smtClean="0">
                    <a:latin typeface="+mj-ea"/>
                  </a:rPr>
                  <a:t>생성하여 저장 </a:t>
                </a:r>
                <a:r>
                  <a:rPr lang="en-US" altLang="ko-KR" sz="1400" dirty="0" smtClean="0">
                    <a:latin typeface="+mj-ea"/>
                  </a:rPr>
                  <a:t>(</a:t>
                </a:r>
                <a:r>
                  <a:rPr lang="ko-KR" altLang="en-US" sz="1400" dirty="0" smtClean="0">
                    <a:latin typeface="+mj-ea"/>
                  </a:rPr>
                  <a:t>길이는 최대 </a:t>
                </a:r>
                <a:r>
                  <a:rPr lang="en-US" altLang="ko-KR" sz="1400" dirty="0" smtClean="0">
                    <a:latin typeface="+mj-ea"/>
                  </a:rPr>
                  <a:t>7) (ex. String</a:t>
                </a:r>
                <a:r>
                  <a:rPr lang="en-US" altLang="ko-KR" sz="1400" dirty="0">
                    <a:latin typeface="+mj-ea"/>
                  </a:rPr>
                  <a:t>[]</a:t>
                </a:r>
                <a:r>
                  <a:rPr lang="ko-KR" altLang="en-US" sz="1400" dirty="0">
                    <a:latin typeface="+mj-ea"/>
                  </a:rPr>
                  <a:t> </a:t>
                </a:r>
                <a:r>
                  <a:rPr lang="en-US" altLang="ko-KR" sz="1400" dirty="0">
                    <a:latin typeface="+mj-ea"/>
                  </a:rPr>
                  <a:t>subject = new String[7]; </a:t>
                </a:r>
                <a:r>
                  <a:rPr lang="en-US" altLang="ko-KR" sz="1400" dirty="0" err="1">
                    <a:latin typeface="+mj-ea"/>
                  </a:rPr>
                  <a:t>int</a:t>
                </a:r>
                <a:r>
                  <a:rPr lang="en-US" altLang="ko-KR" sz="1400" dirty="0">
                    <a:latin typeface="+mj-ea"/>
                  </a:rPr>
                  <a:t>[]</a:t>
                </a:r>
                <a:r>
                  <a:rPr lang="ko-KR" altLang="en-US" sz="1400" dirty="0">
                    <a:latin typeface="+mj-ea"/>
                  </a:rPr>
                  <a:t> </a:t>
                </a:r>
                <a:r>
                  <a:rPr lang="en-US" altLang="ko-KR" sz="1400" dirty="0">
                    <a:latin typeface="+mj-ea"/>
                  </a:rPr>
                  <a:t>credit = new </a:t>
                </a:r>
                <a:r>
                  <a:rPr lang="en-US" altLang="ko-KR" sz="1400" dirty="0" err="1">
                    <a:latin typeface="+mj-ea"/>
                  </a:rPr>
                  <a:t>int</a:t>
                </a:r>
                <a:r>
                  <a:rPr lang="en-US" altLang="ko-KR" sz="1400" dirty="0">
                    <a:latin typeface="+mj-ea"/>
                  </a:rPr>
                  <a:t>[7];</a:t>
                </a:r>
                <a:br>
                  <a:rPr lang="en-US" altLang="ko-KR" sz="1400" dirty="0">
                    <a:latin typeface="+mj-ea"/>
                  </a:rPr>
                </a:br>
                <a:r>
                  <a:rPr lang="en-US" altLang="ko-KR" sz="1400" dirty="0">
                    <a:latin typeface="+mj-ea"/>
                  </a:rPr>
                  <a:t>double[]</a:t>
                </a:r>
                <a:r>
                  <a:rPr lang="ko-KR" altLang="en-US" sz="1400" dirty="0">
                    <a:latin typeface="+mj-ea"/>
                  </a:rPr>
                  <a:t> </a:t>
                </a:r>
                <a:r>
                  <a:rPr lang="en-US" altLang="ko-KR" sz="1400" dirty="0">
                    <a:latin typeface="+mj-ea"/>
                  </a:rPr>
                  <a:t>grade = new double[7</a:t>
                </a:r>
                <a:r>
                  <a:rPr lang="en-US" altLang="ko-KR" sz="1400" dirty="0" smtClean="0">
                    <a:latin typeface="+mj-ea"/>
                  </a:rPr>
                  <a:t>];)</a:t>
                </a:r>
                <a:r>
                  <a:rPr lang="en-US" altLang="ko-KR" sz="1400" dirty="0">
                    <a:latin typeface="+mj-ea"/>
                  </a:rPr>
                  <a:t/>
                </a:r>
                <a:br>
                  <a:rPr lang="en-US" altLang="ko-KR" sz="1400" dirty="0">
                    <a:latin typeface="+mj-ea"/>
                  </a:rPr>
                </a:br>
                <a:r>
                  <a:rPr lang="en-US" altLang="ko-KR" sz="1400" dirty="0">
                    <a:latin typeface="+mj-ea"/>
                  </a:rPr>
                  <a:t>* </a:t>
                </a:r>
                <a:r>
                  <a:rPr lang="ko-KR" altLang="en-US" sz="1400" dirty="0">
                    <a:latin typeface="+mj-ea"/>
                  </a:rPr>
                  <a:t>멤버 메소드</a:t>
                </a:r>
                <a:r>
                  <a:rPr lang="en-US" altLang="ko-KR" sz="1400" dirty="0">
                    <a:latin typeface="+mj-ea"/>
                  </a:rPr>
                  <a:t/>
                </a:r>
                <a:br>
                  <a:rPr lang="en-US" altLang="ko-KR" sz="1400" dirty="0">
                    <a:latin typeface="+mj-ea"/>
                  </a:rPr>
                </a:br>
                <a:r>
                  <a:rPr lang="en-US" altLang="ko-KR" sz="1400" dirty="0">
                    <a:latin typeface="+mj-ea"/>
                  </a:rPr>
                  <a:t>   void </a:t>
                </a:r>
                <a:r>
                  <a:rPr lang="en-US" altLang="ko-KR" sz="1400" dirty="0" smtClean="0">
                    <a:latin typeface="+mj-ea"/>
                  </a:rPr>
                  <a:t>insert(String, </a:t>
                </a:r>
                <a:r>
                  <a:rPr lang="en-US" altLang="ko-KR" sz="1400" dirty="0" err="1" smtClean="0">
                    <a:latin typeface="+mj-ea"/>
                  </a:rPr>
                  <a:t>int</a:t>
                </a:r>
                <a:r>
                  <a:rPr lang="en-US" altLang="ko-KR" sz="1400" dirty="0" smtClean="0">
                    <a:latin typeface="+mj-ea"/>
                  </a:rPr>
                  <a:t>, double) </a:t>
                </a:r>
                <a:r>
                  <a:rPr lang="en-US" altLang="ko-KR" sz="1400" dirty="0">
                    <a:latin typeface="+mj-ea"/>
                  </a:rPr>
                  <a:t>: </a:t>
                </a:r>
                <a:r>
                  <a:rPr lang="ko-KR" altLang="en-US" sz="1400" dirty="0" smtClean="0">
                    <a:latin typeface="+mj-ea"/>
                  </a:rPr>
                  <a:t>과목별 데이터 </a:t>
                </a:r>
                <a:r>
                  <a:rPr lang="ko-KR" altLang="en-US" sz="1400" dirty="0">
                    <a:latin typeface="+mj-ea"/>
                  </a:rPr>
                  <a:t>넣기</a:t>
                </a:r>
                <a:r>
                  <a:rPr lang="en-US" altLang="ko-KR" sz="1400" dirty="0">
                    <a:latin typeface="+mj-ea"/>
                  </a:rPr>
                  <a:t/>
                </a:r>
                <a:br>
                  <a:rPr lang="en-US" altLang="ko-KR" sz="1400" dirty="0">
                    <a:latin typeface="+mj-ea"/>
                  </a:rPr>
                </a:br>
                <a:r>
                  <a:rPr lang="en-US" altLang="ko-KR" sz="1400" dirty="0">
                    <a:latin typeface="+mj-ea"/>
                  </a:rPr>
                  <a:t>  </a:t>
                </a:r>
                <a:r>
                  <a:rPr lang="en-US" altLang="ko-KR" sz="1400" dirty="0" smtClean="0">
                    <a:latin typeface="+mj-ea"/>
                  </a:rPr>
                  <a:t> double </a:t>
                </a:r>
                <a:r>
                  <a:rPr lang="en-US" altLang="ko-KR" sz="1400" dirty="0" err="1" smtClean="0">
                    <a:latin typeface="+mj-ea"/>
                  </a:rPr>
                  <a:t>getAverageGrade</a:t>
                </a:r>
                <a:r>
                  <a:rPr lang="en-US" altLang="ko-KR" sz="1400" dirty="0" smtClean="0">
                    <a:latin typeface="+mj-ea"/>
                  </a:rPr>
                  <a:t>() : </a:t>
                </a:r>
                <a:r>
                  <a:rPr lang="ko-KR" altLang="en-US" sz="1400" dirty="0" smtClean="0">
                    <a:latin typeface="+mj-ea"/>
                  </a:rPr>
                  <a:t>평점 평균 반환</a:t>
                </a:r>
                <a:endParaRPr lang="en-US" altLang="ko-KR" sz="1400" dirty="0">
                  <a:latin typeface="+mj-ea"/>
                </a:endParaRPr>
              </a:p>
              <a:p>
                <a:pPr marL="342891" indent="-342891">
                  <a:buFontTx/>
                  <a:buChar char="-"/>
                </a:pPr>
                <a:endParaRPr lang="en-US" altLang="ko-KR" sz="1400" dirty="0">
                  <a:latin typeface="+mj-ea"/>
                </a:endParaRPr>
              </a:p>
              <a:p>
                <a:pPr marL="342891" indent="-342891">
                  <a:buFontTx/>
                  <a:buChar char="-"/>
                </a:pPr>
                <a:r>
                  <a:rPr lang="en-US" altLang="ko-KR" sz="1400" dirty="0">
                    <a:latin typeface="+mj-ea"/>
                  </a:rPr>
                  <a:t>2. Main class – Scanner</a:t>
                </a:r>
                <a:r>
                  <a:rPr lang="ko-KR" altLang="en-US" sz="1400" dirty="0">
                    <a:latin typeface="+mj-ea"/>
                  </a:rPr>
                  <a:t> </a:t>
                </a:r>
                <a:r>
                  <a:rPr lang="ko-KR" altLang="en-US" sz="1400" dirty="0" smtClean="0">
                    <a:latin typeface="+mj-ea"/>
                  </a:rPr>
                  <a:t>클래스로 과목 정보 입력</a:t>
                </a:r>
                <a:r>
                  <a:rPr lang="en-US" altLang="ko-KR" sz="1400" dirty="0" smtClean="0">
                    <a:latin typeface="+mj-ea"/>
                  </a:rPr>
                  <a:t/>
                </a:r>
                <a:br>
                  <a:rPr lang="en-US" altLang="ko-KR" sz="1400" dirty="0" smtClean="0">
                    <a:latin typeface="+mj-ea"/>
                  </a:rPr>
                </a:br>
                <a:r>
                  <a:rPr lang="en-US" altLang="ko-KR" sz="1400" dirty="0" smtClean="0">
                    <a:latin typeface="+mj-ea"/>
                  </a:rPr>
                  <a:t>(</a:t>
                </a:r>
                <a:r>
                  <a:rPr lang="ko-KR" altLang="en-US" sz="1400" dirty="0" smtClean="0">
                    <a:latin typeface="+mj-ea"/>
                  </a:rPr>
                  <a:t>과목명</a:t>
                </a:r>
                <a:r>
                  <a:rPr lang="en-US" altLang="ko-KR" sz="1400" dirty="0" smtClean="0">
                    <a:latin typeface="+mj-ea"/>
                  </a:rPr>
                  <a:t>, </a:t>
                </a:r>
                <a:r>
                  <a:rPr lang="ko-KR" altLang="en-US" sz="1400" dirty="0" smtClean="0">
                    <a:latin typeface="+mj-ea"/>
                  </a:rPr>
                  <a:t>학점</a:t>
                </a:r>
                <a:r>
                  <a:rPr lang="en-US" altLang="ko-KR" sz="1400" dirty="0" smtClean="0">
                    <a:latin typeface="+mj-ea"/>
                  </a:rPr>
                  <a:t>, </a:t>
                </a:r>
                <a:r>
                  <a:rPr lang="ko-KR" altLang="en-US" sz="1400" dirty="0" smtClean="0">
                    <a:latin typeface="+mj-ea"/>
                  </a:rPr>
                  <a:t>성적 순서로</a:t>
                </a:r>
                <a:r>
                  <a:rPr lang="en-US" altLang="ko-KR" sz="1400" dirty="0" smtClean="0">
                    <a:latin typeface="+mj-ea"/>
                  </a:rPr>
                  <a:t>)</a:t>
                </a:r>
                <a:r>
                  <a:rPr lang="en-US" altLang="ko-KR" sz="1400" dirty="0">
                    <a:latin typeface="+mj-ea"/>
                  </a:rPr>
                  <a:t/>
                </a:r>
                <a:br>
                  <a:rPr lang="en-US" altLang="ko-KR" sz="1400" dirty="0">
                    <a:latin typeface="+mj-ea"/>
                  </a:rPr>
                </a:br>
                <a:endParaRPr lang="en-US" altLang="ko-KR" sz="1400" dirty="0">
                  <a:latin typeface="+mj-ea"/>
                </a:endParaRPr>
              </a:p>
              <a:p>
                <a:pPr marL="342891" indent="-342891">
                  <a:buFontTx/>
                  <a:buChar char="-"/>
                </a:pPr>
                <a:r>
                  <a:rPr lang="en-US" altLang="ko-KR" sz="1400" dirty="0" smtClean="0">
                    <a:latin typeface="+mj-ea"/>
                  </a:rPr>
                  <a:t>3. </a:t>
                </a:r>
                <a:r>
                  <a:rPr lang="ko-KR" altLang="en-US" sz="1400" dirty="0" err="1" smtClean="0">
                    <a:latin typeface="+mj-ea"/>
                  </a:rPr>
                  <a:t>평점평균은</a:t>
                </a:r>
                <a:r>
                  <a:rPr lang="ko-KR" altLang="en-US" sz="1400" dirty="0" smtClean="0">
                    <a:latin typeface="+mj-ea"/>
                  </a:rPr>
                  <a:t> </a:t>
                </a:r>
                <a:r>
                  <a:rPr lang="ko-KR" altLang="en-US" sz="1400" dirty="0">
                    <a:latin typeface="+mj-ea"/>
                  </a:rPr>
                  <a:t>다음과 같이 계산</a:t>
                </a:r>
                <a:endParaRPr lang="en-US" altLang="ko-KR" sz="1400" dirty="0">
                  <a:latin typeface="+mj-ea"/>
                </a:endParaRPr>
              </a:p>
              <a:p>
                <a:pPr algn="ctr"/>
                <a:r>
                  <a:rPr lang="en-US" altLang="ko-KR" sz="1400" dirty="0">
                    <a:latin typeface="+mj-ea"/>
                  </a:rPr>
                  <a:t>(</a:t>
                </a:r>
                <a:r>
                  <a:rPr lang="ko-KR" altLang="en-US" sz="1400" dirty="0">
                    <a:latin typeface="+mj-ea"/>
                  </a:rPr>
                  <a:t>평점평균</a:t>
                </a:r>
                <a:r>
                  <a:rPr lang="en-US" altLang="ko-KR" sz="1400" dirty="0">
                    <a:latin typeface="+mj-ea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ko-KR" altLang="en-US" sz="1400" i="1">
                                <a:latin typeface="Cambria Math" panose="02040503050406030204" pitchFamily="18" charset="0"/>
                              </a:rPr>
                              <m:t>과목의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sz="1400" i="1">
                                <a:latin typeface="Cambria Math" panose="02040503050406030204" pitchFamily="18" charset="0"/>
                              </a:rPr>
                              <m:t>학점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ko-KR" altLang="en-US" sz="1400" i="1">
                                <a:latin typeface="Cambria Math" panose="02040503050406030204" pitchFamily="18" charset="0"/>
                              </a:rPr>
                              <m:t>성적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학점의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합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sz="1400" dirty="0" smtClean="0">
                  <a:latin typeface="+mj-ea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251" y="1522128"/>
                <a:ext cx="4425463" cy="4837735"/>
              </a:xfrm>
              <a:prstGeom prst="rect">
                <a:avLst/>
              </a:prstGeom>
              <a:blipFill>
                <a:blip r:embed="rId2"/>
                <a:stretch>
                  <a:fillRect l="-689" t="-757" r="-138" b="-18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내용 개체 틀 1">
            <a:extLst>
              <a:ext uri="{FF2B5EF4-FFF2-40B4-BE49-F238E27FC236}">
                <a16:creationId xmlns:a16="http://schemas.microsoft.com/office/drawing/2014/main" id="{5C3F44E5-A1E6-4415-9841-F0E5FA4055E7}"/>
              </a:ext>
            </a:extLst>
          </p:cNvPr>
          <p:cNvSpPr txBox="1">
            <a:spLocks/>
          </p:cNvSpPr>
          <p:nvPr/>
        </p:nvSpPr>
        <p:spPr bwMode="auto">
          <a:xfrm>
            <a:off x="4976566" y="1558288"/>
            <a:ext cx="1484744" cy="47488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/>
              <a:t>실행화면</a:t>
            </a:r>
          </a:p>
        </p:txBody>
      </p:sp>
      <p:sp>
        <p:nvSpPr>
          <p:cNvPr id="8" name="내용 개체 틀 1"/>
          <p:cNvSpPr txBox="1">
            <a:spLocks/>
          </p:cNvSpPr>
          <p:nvPr/>
        </p:nvSpPr>
        <p:spPr bwMode="auto">
          <a:xfrm>
            <a:off x="364251" y="1048027"/>
            <a:ext cx="1685668" cy="47410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smtClean="0"/>
              <a:t>문제 설명</a:t>
            </a:r>
            <a:endParaRPr lang="en-US" altLang="ko-KR" smtClean="0"/>
          </a:p>
          <a:p>
            <a:pPr>
              <a:buFont typeface="Wingdings" pitchFamily="2" charset="2"/>
              <a:buNone/>
            </a:pPr>
            <a:endParaRPr lang="en-US" altLang="ko-KR" smtClean="0"/>
          </a:p>
          <a:p>
            <a:pPr>
              <a:buFont typeface="Wingdings" pitchFamily="2" charset="2"/>
              <a:buNone/>
            </a:pPr>
            <a:endParaRPr lang="en-US" altLang="ko-KR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566" y="2228815"/>
            <a:ext cx="4050203" cy="164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346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64251" y="1048027"/>
            <a:ext cx="1685668" cy="474101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문제 설명</a:t>
            </a:r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7-3 </a:t>
            </a:r>
            <a:r>
              <a:rPr lang="ko-KR" altLang="en-US" dirty="0"/>
              <a:t>숫자 야구 게임 </a:t>
            </a:r>
            <a:r>
              <a:rPr lang="en-US" altLang="ko-KR" dirty="0"/>
              <a:t>- </a:t>
            </a:r>
            <a:r>
              <a:rPr lang="ko-KR" altLang="en-US" dirty="0"/>
              <a:t>객체지향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7117" y="1522128"/>
            <a:ext cx="489955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Tx/>
              <a:buChar char="-"/>
            </a:pPr>
            <a:r>
              <a:rPr lang="ko-KR" altLang="en-US" sz="1400" dirty="0">
                <a:latin typeface="+mj-ea"/>
              </a:rPr>
              <a:t>컴퓨터와 숫자 야구 게임을 해보자</a:t>
            </a:r>
            <a:r>
              <a:rPr lang="en-US" altLang="ko-KR" sz="1400" dirty="0">
                <a:latin typeface="+mj-ea"/>
              </a:rPr>
              <a:t>.</a:t>
            </a:r>
          </a:p>
          <a:p>
            <a:pPr marL="342891" indent="-342891">
              <a:buFontTx/>
              <a:buChar char="-"/>
            </a:pPr>
            <a:endParaRPr lang="en-US" altLang="ko-KR" sz="1400" dirty="0">
              <a:latin typeface="+mj-ea"/>
            </a:endParaRPr>
          </a:p>
          <a:p>
            <a:r>
              <a:rPr lang="ko-KR" altLang="en-US" sz="1400" b="1" dirty="0">
                <a:latin typeface="+mj-ea"/>
              </a:rPr>
              <a:t>조건</a:t>
            </a:r>
            <a:endParaRPr lang="en-US" altLang="ko-KR" sz="1400" b="1" dirty="0">
              <a:latin typeface="+mj-ea"/>
            </a:endParaRPr>
          </a:p>
          <a:p>
            <a:pPr marL="342891" indent="-342891">
              <a:buFontTx/>
              <a:buChar char="-"/>
            </a:pPr>
            <a:r>
              <a:rPr lang="en-US" altLang="ko-KR" sz="1400" dirty="0">
                <a:latin typeface="+mj-ea"/>
              </a:rPr>
              <a:t>1. </a:t>
            </a:r>
            <a:r>
              <a:rPr lang="en-US" altLang="ko-KR" sz="1400" dirty="0" err="1">
                <a:latin typeface="+mj-ea"/>
              </a:rPr>
              <a:t>BaseballGame</a:t>
            </a:r>
            <a:r>
              <a:rPr lang="en-US" altLang="ko-KR" sz="1400" dirty="0">
                <a:latin typeface="+mj-ea"/>
              </a:rPr>
              <a:t> class </a:t>
            </a:r>
            <a:r>
              <a:rPr lang="ko-KR" altLang="en-US" sz="1400" dirty="0">
                <a:latin typeface="+mj-ea"/>
              </a:rPr>
              <a:t>구현</a:t>
            </a:r>
            <a:r>
              <a:rPr lang="en-US" altLang="ko-KR" sz="1400" dirty="0">
                <a:latin typeface="+mj-ea"/>
              </a:rPr>
              <a:t/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* </a:t>
            </a:r>
            <a:r>
              <a:rPr lang="ko-KR" altLang="en-US" sz="1400" dirty="0">
                <a:latin typeface="+mj-ea"/>
              </a:rPr>
              <a:t>멤버 변수</a:t>
            </a:r>
            <a:r>
              <a:rPr lang="en-US" altLang="ko-KR" sz="1400" dirty="0">
                <a:latin typeface="+mj-ea"/>
              </a:rPr>
              <a:t/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  int[] answer : </a:t>
            </a:r>
            <a:r>
              <a:rPr lang="ko-KR" altLang="en-US" sz="1400" dirty="0">
                <a:latin typeface="+mj-ea"/>
              </a:rPr>
              <a:t>정답 저장</a:t>
            </a:r>
            <a:r>
              <a:rPr lang="en-US" altLang="ko-KR" sz="1400" dirty="0">
                <a:latin typeface="+mj-ea"/>
              </a:rPr>
              <a:t/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  int</a:t>
            </a:r>
            <a:r>
              <a:rPr lang="ko-KR" altLang="en-US" sz="1400" dirty="0">
                <a:latin typeface="+mj-ea"/>
              </a:rPr>
              <a:t> </a:t>
            </a:r>
            <a:r>
              <a:rPr lang="en-US" altLang="ko-KR" sz="1400" dirty="0" err="1">
                <a:latin typeface="+mj-ea"/>
              </a:rPr>
              <a:t>cntThrow</a:t>
            </a:r>
            <a:r>
              <a:rPr lang="ko-KR" altLang="en-US" sz="1400" dirty="0">
                <a:latin typeface="+mj-ea"/>
              </a:rPr>
              <a:t> </a:t>
            </a:r>
            <a:r>
              <a:rPr lang="en-US" altLang="ko-KR" sz="1400" dirty="0">
                <a:latin typeface="+mj-ea"/>
              </a:rPr>
              <a:t>: </a:t>
            </a:r>
            <a:r>
              <a:rPr lang="ko-KR" altLang="en-US" sz="1400" dirty="0">
                <a:latin typeface="+mj-ea"/>
              </a:rPr>
              <a:t>투구 횟수 세는 변수</a:t>
            </a:r>
            <a:r>
              <a:rPr lang="en-US" altLang="ko-KR" sz="1400" dirty="0">
                <a:latin typeface="+mj-ea"/>
              </a:rPr>
              <a:t/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  Random r : </a:t>
            </a:r>
            <a:r>
              <a:rPr lang="ko-KR" altLang="en-US" sz="1400" dirty="0">
                <a:latin typeface="+mj-ea"/>
              </a:rPr>
              <a:t>난수 생성 객체</a:t>
            </a:r>
            <a:r>
              <a:rPr lang="en-US" altLang="ko-KR" sz="1400" dirty="0">
                <a:latin typeface="+mj-ea"/>
              </a:rPr>
              <a:t/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* </a:t>
            </a:r>
            <a:r>
              <a:rPr lang="ko-KR" altLang="en-US" sz="1400" dirty="0">
                <a:latin typeface="+mj-ea"/>
              </a:rPr>
              <a:t>멤버 메소드</a:t>
            </a:r>
            <a:r>
              <a:rPr lang="en-US" altLang="ko-KR" sz="1400" dirty="0">
                <a:latin typeface="+mj-ea"/>
              </a:rPr>
              <a:t/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  void initialize() : </a:t>
            </a:r>
            <a:r>
              <a:rPr lang="ko-KR" altLang="en-US" sz="1400" dirty="0">
                <a:latin typeface="+mj-ea"/>
              </a:rPr>
              <a:t>난수 </a:t>
            </a:r>
            <a:r>
              <a:rPr lang="en-US" altLang="ko-KR" sz="1400" dirty="0">
                <a:latin typeface="+mj-ea"/>
              </a:rPr>
              <a:t>3</a:t>
            </a:r>
            <a:r>
              <a:rPr lang="ko-KR" altLang="en-US" sz="1400" dirty="0">
                <a:latin typeface="+mj-ea"/>
              </a:rPr>
              <a:t>개를 중복 없이 생성 </a:t>
            </a:r>
            <a:r>
              <a:rPr lang="en-US" altLang="ko-KR" sz="1400" dirty="0">
                <a:latin typeface="+mj-ea"/>
              </a:rPr>
              <a:t>(</a:t>
            </a:r>
            <a:r>
              <a:rPr lang="ko-KR" altLang="en-US" sz="1400" dirty="0">
                <a:latin typeface="+mj-ea"/>
              </a:rPr>
              <a:t>범위는 </a:t>
            </a:r>
            <a:r>
              <a:rPr lang="en-US" altLang="ko-KR" sz="1400" dirty="0">
                <a:latin typeface="+mj-ea"/>
              </a:rPr>
              <a:t>1~9) , </a:t>
            </a:r>
            <a:r>
              <a:rPr lang="ko-KR" altLang="en-US" sz="1400" dirty="0">
                <a:latin typeface="+mj-ea"/>
              </a:rPr>
              <a:t>투구 횟수 </a:t>
            </a:r>
            <a:r>
              <a:rPr lang="en-US" altLang="ko-KR" sz="1400" dirty="0">
                <a:latin typeface="+mj-ea"/>
              </a:rPr>
              <a:t>0</a:t>
            </a:r>
            <a:r>
              <a:rPr lang="ko-KR" altLang="en-US" sz="1400" dirty="0">
                <a:latin typeface="+mj-ea"/>
              </a:rPr>
              <a:t>으로 초기화</a:t>
            </a:r>
            <a:r>
              <a:rPr lang="en-US" altLang="ko-KR" sz="1400" dirty="0">
                <a:latin typeface="+mj-ea"/>
              </a:rPr>
              <a:t/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  int[]</a:t>
            </a:r>
            <a:r>
              <a:rPr lang="ko-KR" altLang="en-US" sz="1400" dirty="0">
                <a:latin typeface="+mj-ea"/>
              </a:rPr>
              <a:t> </a:t>
            </a:r>
            <a:r>
              <a:rPr lang="en-US" altLang="ko-KR" sz="1400" dirty="0">
                <a:latin typeface="+mj-ea"/>
              </a:rPr>
              <a:t>judge(int[] input) : </a:t>
            </a:r>
            <a:r>
              <a:rPr lang="ko-KR" altLang="en-US" sz="1400" dirty="0">
                <a:latin typeface="+mj-ea"/>
              </a:rPr>
              <a:t>사용자가 입력한 </a:t>
            </a:r>
            <a:r>
              <a:rPr lang="en-US" altLang="ko-KR" sz="1400" dirty="0">
                <a:latin typeface="+mj-ea"/>
              </a:rPr>
              <a:t>3</a:t>
            </a:r>
            <a:r>
              <a:rPr lang="ko-KR" altLang="en-US" sz="1400" dirty="0">
                <a:latin typeface="+mj-ea"/>
              </a:rPr>
              <a:t>개의 정수를 정답과 비교하여 </a:t>
            </a:r>
            <a:r>
              <a:rPr lang="en-US" altLang="ko-KR" sz="1400" dirty="0">
                <a:latin typeface="+mj-ea"/>
              </a:rPr>
              <a:t>strike, ball </a:t>
            </a:r>
            <a:r>
              <a:rPr lang="ko-KR" altLang="en-US" sz="1400" dirty="0">
                <a:latin typeface="+mj-ea"/>
              </a:rPr>
              <a:t>개수 반환</a:t>
            </a:r>
            <a:r>
              <a:rPr lang="en-US" altLang="ko-KR" sz="1400" dirty="0">
                <a:latin typeface="+mj-ea"/>
              </a:rPr>
              <a:t/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  int </a:t>
            </a:r>
            <a:r>
              <a:rPr lang="en-US" altLang="ko-KR" sz="1400" dirty="0" err="1">
                <a:latin typeface="+mj-ea"/>
              </a:rPr>
              <a:t>getCntThrow</a:t>
            </a:r>
            <a:r>
              <a:rPr lang="en-US" altLang="ko-KR" sz="1400" dirty="0">
                <a:latin typeface="+mj-ea"/>
              </a:rPr>
              <a:t>() : </a:t>
            </a:r>
            <a:r>
              <a:rPr lang="ko-KR" altLang="en-US" sz="1400" dirty="0">
                <a:latin typeface="+mj-ea"/>
              </a:rPr>
              <a:t>투구 횟수 반환</a:t>
            </a:r>
            <a:endParaRPr lang="en-US" altLang="ko-KR" sz="900" dirty="0">
              <a:latin typeface="+mj-ea"/>
            </a:endParaRPr>
          </a:p>
          <a:p>
            <a:pPr marL="342891" indent="-342891">
              <a:buFontTx/>
              <a:buChar char="-"/>
            </a:pPr>
            <a:endParaRPr lang="en-US" altLang="ko-KR" sz="1400" dirty="0">
              <a:latin typeface="+mj-ea"/>
            </a:endParaRPr>
          </a:p>
          <a:p>
            <a:pPr marL="342891" indent="-342891">
              <a:buFontTx/>
              <a:buChar char="-"/>
            </a:pPr>
            <a:r>
              <a:rPr lang="en-US" altLang="ko-KR" sz="1400" dirty="0">
                <a:latin typeface="+mj-ea"/>
              </a:rPr>
              <a:t>2. Main class</a:t>
            </a:r>
            <a:br>
              <a:rPr lang="en-US" altLang="ko-KR" sz="1400" dirty="0">
                <a:latin typeface="+mj-ea"/>
              </a:rPr>
            </a:br>
            <a:r>
              <a:rPr lang="ko-KR" altLang="en-US" sz="1400" dirty="0">
                <a:latin typeface="+mj-ea"/>
              </a:rPr>
              <a:t>입력 </a:t>
            </a:r>
            <a:r>
              <a:rPr lang="en-US" altLang="ko-KR" sz="1400" dirty="0">
                <a:latin typeface="+mj-ea"/>
              </a:rPr>
              <a:t>: </a:t>
            </a:r>
            <a:r>
              <a:rPr lang="ko-KR" altLang="en-US" sz="1400" dirty="0">
                <a:latin typeface="+mj-ea"/>
              </a:rPr>
              <a:t>중복 없는 한 자리 자연수 </a:t>
            </a:r>
            <a:r>
              <a:rPr lang="en-US" altLang="ko-KR" sz="1400" dirty="0">
                <a:latin typeface="+mj-ea"/>
              </a:rPr>
              <a:t>3</a:t>
            </a:r>
            <a:r>
              <a:rPr lang="ko-KR" altLang="en-US" sz="1400" dirty="0">
                <a:latin typeface="+mj-ea"/>
              </a:rPr>
              <a:t>개 입력</a:t>
            </a:r>
            <a:r>
              <a:rPr lang="en-US" altLang="ko-KR" sz="1400" dirty="0">
                <a:latin typeface="+mj-ea"/>
              </a:rPr>
              <a:t/>
            </a:r>
            <a:br>
              <a:rPr lang="en-US" altLang="ko-KR" sz="1400" dirty="0">
                <a:latin typeface="+mj-ea"/>
              </a:rPr>
            </a:br>
            <a:r>
              <a:rPr lang="ko-KR" altLang="en-US" sz="1400" dirty="0">
                <a:latin typeface="+mj-ea"/>
              </a:rPr>
              <a:t>출력 </a:t>
            </a:r>
            <a:r>
              <a:rPr lang="en-US" altLang="ko-KR" sz="1400" dirty="0">
                <a:latin typeface="+mj-ea"/>
              </a:rPr>
              <a:t>: </a:t>
            </a:r>
            <a:r>
              <a:rPr lang="ko-KR" altLang="en-US" sz="1400" dirty="0">
                <a:latin typeface="+mj-ea"/>
              </a:rPr>
              <a:t>정답과 비교하여 </a:t>
            </a:r>
            <a:r>
              <a:rPr lang="en-US" altLang="ko-KR" sz="1400" dirty="0">
                <a:latin typeface="+mj-ea"/>
              </a:rPr>
              <a:t>strike, ball </a:t>
            </a:r>
            <a:r>
              <a:rPr lang="ko-KR" altLang="en-US" sz="1400" dirty="0">
                <a:latin typeface="+mj-ea"/>
              </a:rPr>
              <a:t>개수 출력</a:t>
            </a:r>
            <a:r>
              <a:rPr lang="en-US" altLang="ko-KR" sz="1400" dirty="0">
                <a:latin typeface="+mj-ea"/>
              </a:rPr>
              <a:t/>
            </a:r>
            <a:br>
              <a:rPr lang="en-US" altLang="ko-KR" sz="1400" dirty="0">
                <a:latin typeface="+mj-ea"/>
              </a:rPr>
            </a:br>
            <a:r>
              <a:rPr lang="ko-KR" altLang="en-US" sz="1400" dirty="0">
                <a:latin typeface="+mj-ea"/>
              </a:rPr>
              <a:t>게임은 정답을 맞출 때 까지 반복하며</a:t>
            </a:r>
            <a:r>
              <a:rPr lang="en-US" altLang="ko-KR" sz="1400" dirty="0">
                <a:latin typeface="+mj-ea"/>
              </a:rPr>
              <a:t>, </a:t>
            </a:r>
            <a:r>
              <a:rPr lang="ko-KR" altLang="en-US" sz="1400" dirty="0">
                <a:latin typeface="+mj-ea"/>
              </a:rPr>
              <a:t>게임 종료 시 총 투구 횟수 출력</a:t>
            </a:r>
            <a:endParaRPr lang="en-US" altLang="ko-KR" sz="1400" dirty="0">
              <a:latin typeface="+mj-ea"/>
            </a:endParaRPr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5E4E7001-6D44-4F6F-8933-3D96D616D061}"/>
              </a:ext>
            </a:extLst>
          </p:cNvPr>
          <p:cNvSpPr txBox="1">
            <a:spLocks/>
          </p:cNvSpPr>
          <p:nvPr/>
        </p:nvSpPr>
        <p:spPr bwMode="auto">
          <a:xfrm>
            <a:off x="5762343" y="2920992"/>
            <a:ext cx="1484744" cy="47488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/>
              <a:t>실행화면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64CE002-640B-418A-9F1A-CC69B8699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320" y="3444110"/>
            <a:ext cx="2133600" cy="285821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99703A9-512E-4B57-9781-CFBD66D3E260}"/>
              </a:ext>
            </a:extLst>
          </p:cNvPr>
          <p:cNvSpPr/>
          <p:nvPr/>
        </p:nvSpPr>
        <p:spPr>
          <a:xfrm>
            <a:off x="5276675" y="1098534"/>
            <a:ext cx="346486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+mj-ea"/>
              </a:rPr>
              <a:t>숫자야구 게임 규칙</a:t>
            </a:r>
            <a:r>
              <a:rPr lang="en-US" altLang="ko-KR" sz="1400" b="1" dirty="0">
                <a:latin typeface="+mj-ea"/>
              </a:rPr>
              <a:t/>
            </a:r>
            <a:br>
              <a:rPr lang="en-US" altLang="ko-KR" sz="1400" b="1" dirty="0">
                <a:latin typeface="+mj-ea"/>
              </a:rPr>
            </a:br>
            <a:r>
              <a:rPr lang="en-US" altLang="ko-KR" sz="1400" dirty="0">
                <a:latin typeface="+mj-ea"/>
              </a:rPr>
              <a:t>  &gt; </a:t>
            </a:r>
            <a:r>
              <a:rPr lang="ko-KR" altLang="en-US" sz="1400" dirty="0">
                <a:latin typeface="+mj-ea"/>
              </a:rPr>
              <a:t>입력한 수 </a:t>
            </a:r>
            <a:r>
              <a:rPr lang="en-US" altLang="ko-KR" sz="1400" dirty="0">
                <a:latin typeface="+mj-ea"/>
              </a:rPr>
              <a:t>3</a:t>
            </a:r>
            <a:r>
              <a:rPr lang="ko-KR" altLang="en-US" sz="1400" dirty="0">
                <a:latin typeface="+mj-ea"/>
              </a:rPr>
              <a:t>개 중에 정답과 같은 수가 하나라도 포함되어 있으면 </a:t>
            </a:r>
            <a:r>
              <a:rPr lang="en-US" altLang="ko-KR" sz="1400" dirty="0">
                <a:latin typeface="+mj-ea"/>
              </a:rPr>
              <a:t>1</a:t>
            </a:r>
            <a:r>
              <a:rPr lang="ko-KR" altLang="en-US" sz="1400" dirty="0">
                <a:latin typeface="+mj-ea"/>
              </a:rPr>
              <a:t>개당 </a:t>
            </a:r>
            <a:r>
              <a:rPr lang="en-US" altLang="ko-KR" sz="1400" dirty="0">
                <a:latin typeface="+mj-ea"/>
              </a:rPr>
              <a:t>“1 ball”</a:t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 &gt; </a:t>
            </a:r>
            <a:r>
              <a:rPr lang="ko-KR" altLang="en-US" sz="1400" dirty="0">
                <a:latin typeface="+mj-ea"/>
              </a:rPr>
              <a:t>입력한 수 </a:t>
            </a:r>
            <a:r>
              <a:rPr lang="en-US" altLang="ko-KR" sz="1400" dirty="0">
                <a:latin typeface="+mj-ea"/>
              </a:rPr>
              <a:t>3</a:t>
            </a:r>
            <a:r>
              <a:rPr lang="ko-KR" altLang="en-US" sz="1400" dirty="0">
                <a:latin typeface="+mj-ea"/>
              </a:rPr>
              <a:t>개 중에 정답과 같은 자리</a:t>
            </a:r>
            <a:r>
              <a:rPr lang="en-US" altLang="ko-KR" sz="1400" dirty="0">
                <a:latin typeface="+mj-ea"/>
              </a:rPr>
              <a:t>,</a:t>
            </a:r>
            <a:r>
              <a:rPr lang="ko-KR" altLang="en-US" sz="1400" dirty="0">
                <a:latin typeface="+mj-ea"/>
              </a:rPr>
              <a:t> 같은 수라면 </a:t>
            </a:r>
            <a:r>
              <a:rPr lang="en-US" altLang="ko-KR" sz="1400" dirty="0">
                <a:latin typeface="+mj-ea"/>
              </a:rPr>
              <a:t>1</a:t>
            </a:r>
            <a:r>
              <a:rPr lang="ko-KR" altLang="en-US" sz="1400" dirty="0">
                <a:latin typeface="+mj-ea"/>
              </a:rPr>
              <a:t>개당 </a:t>
            </a:r>
            <a:r>
              <a:rPr lang="en-US" altLang="ko-KR" sz="1400" dirty="0">
                <a:latin typeface="+mj-ea"/>
              </a:rPr>
              <a:t>“1 strike”</a:t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&gt; </a:t>
            </a:r>
            <a:r>
              <a:rPr lang="ko-KR" altLang="en-US" sz="1400" dirty="0">
                <a:latin typeface="+mj-ea"/>
              </a:rPr>
              <a:t>입력한 수 </a:t>
            </a:r>
            <a:r>
              <a:rPr lang="en-US" altLang="ko-KR" sz="1400" dirty="0">
                <a:latin typeface="+mj-ea"/>
              </a:rPr>
              <a:t>3</a:t>
            </a:r>
            <a:r>
              <a:rPr lang="ko-KR" altLang="en-US" sz="1400" dirty="0">
                <a:latin typeface="+mj-ea"/>
              </a:rPr>
              <a:t>개 중에 정답과 같은 수가 하나도 없으면 </a:t>
            </a:r>
            <a:r>
              <a:rPr lang="en-US" altLang="ko-KR" sz="1400" dirty="0">
                <a:latin typeface="+mj-ea"/>
              </a:rPr>
              <a:t>“out”</a:t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 &gt; 3</a:t>
            </a:r>
            <a:r>
              <a:rPr lang="ko-KR" altLang="en-US" sz="1400" dirty="0">
                <a:latin typeface="+mj-ea"/>
              </a:rPr>
              <a:t> </a:t>
            </a:r>
            <a:r>
              <a:rPr lang="en-US" altLang="ko-KR" sz="1400" dirty="0">
                <a:latin typeface="+mj-ea"/>
              </a:rPr>
              <a:t>strike</a:t>
            </a:r>
            <a:r>
              <a:rPr lang="ko-KR" altLang="en-US" sz="1400" dirty="0">
                <a:latin typeface="+mj-ea"/>
              </a:rPr>
              <a:t>이면 정답</a:t>
            </a:r>
            <a:endParaRPr lang="ko-KR" altLang="en-US" sz="1400" dirty="0"/>
          </a:p>
        </p:txBody>
      </p:sp>
      <p:sp>
        <p:nvSpPr>
          <p:cNvPr id="10" name="슬라이드 번호 개체 틀 3"/>
          <p:cNvSpPr>
            <a:spLocks noGrp="1"/>
          </p:cNvSpPr>
          <p:nvPr>
            <p:ph type="sldNum" sz="quarter" idx="15"/>
          </p:nvPr>
        </p:nvSpPr>
        <p:spPr>
          <a:xfrm>
            <a:off x="6893169" y="6629400"/>
            <a:ext cx="2133600" cy="22860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3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1986637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128</Words>
  <Application>Microsoft Office PowerPoint</Application>
  <PresentationFormat>화면 슬라이드 쇼(4:3)</PresentationFormat>
  <Paragraphs>50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굴림</vt:lpstr>
      <vt:lpstr>맑은 고딕</vt:lpstr>
      <vt:lpstr>Arial</vt:lpstr>
      <vt:lpstr>Arial Black</vt:lpstr>
      <vt:lpstr>Cambria Math</vt:lpstr>
      <vt:lpstr>Wingdings</vt:lpstr>
      <vt:lpstr>1_Office 테마</vt:lpstr>
      <vt:lpstr>7. 클래스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Matthew Lim</dc:creator>
  <cp:lastModifiedBy>박 대환</cp:lastModifiedBy>
  <cp:revision>68</cp:revision>
  <dcterms:created xsi:type="dcterms:W3CDTF">2017-03-17T08:15:25Z</dcterms:created>
  <dcterms:modified xsi:type="dcterms:W3CDTF">2018-04-25T01:10:33Z</dcterms:modified>
</cp:coreProperties>
</file>