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9" r:id="rId2"/>
    <p:sldId id="281" r:id="rId3"/>
    <p:sldId id="280" r:id="rId4"/>
    <p:sldId id="27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대환" userId="7982e91c8e7de9a7" providerId="LiveId" clId="{15CD208C-8BF3-4956-8623-779E8B0E6DCC}"/>
    <pc:docChg chg="undo custSel addSld delSld modSld sldOrd">
      <pc:chgData name="박 대환" userId="7982e91c8e7de9a7" providerId="LiveId" clId="{15CD208C-8BF3-4956-8623-779E8B0E6DCC}" dt="2018-04-24T23:20:52.960" v="4039" actId="20577"/>
      <pc:docMkLst>
        <pc:docMk/>
      </pc:docMkLst>
      <pc:sldChg chg="add del">
        <pc:chgData name="박 대환" userId="7982e91c8e7de9a7" providerId="LiveId" clId="{15CD208C-8BF3-4956-8623-779E8B0E6DCC}" dt="2018-04-24T15:35:18.266" v="327" actId="2696"/>
        <pc:sldMkLst>
          <pc:docMk/>
          <pc:sldMk cId="3982601620" sldId="265"/>
        </pc:sldMkLst>
      </pc:sldChg>
      <pc:sldChg chg="addSp delSp modSp ord">
        <pc:chgData name="박 대환" userId="7982e91c8e7de9a7" providerId="LiveId" clId="{15CD208C-8BF3-4956-8623-779E8B0E6DCC}" dt="2018-04-24T17:33:25.758" v="3135" actId="20577"/>
        <pc:sldMkLst>
          <pc:docMk/>
          <pc:sldMk cId="1672346403" sldId="272"/>
        </pc:sldMkLst>
        <pc:spChg chg="mod">
          <ac:chgData name="박 대환" userId="7982e91c8e7de9a7" providerId="LiveId" clId="{15CD208C-8BF3-4956-8623-779E8B0E6DCC}" dt="2018-04-24T16:06:42.352" v="2133" actId="1076"/>
          <ac:spMkLst>
            <pc:docMk/>
            <pc:sldMk cId="1672346403" sldId="272"/>
            <ac:spMk id="2" creationId="{00000000-0000-0000-0000-000000000000}"/>
          </ac:spMkLst>
        </pc:spChg>
        <pc:spChg chg="mod">
          <ac:chgData name="박 대환" userId="7982e91c8e7de9a7" providerId="LiveId" clId="{15CD208C-8BF3-4956-8623-779E8B0E6DCC}" dt="2018-04-24T16:17:54.218" v="2348" actId="20577"/>
          <ac:spMkLst>
            <pc:docMk/>
            <pc:sldMk cId="1672346403" sldId="272"/>
            <ac:spMk id="3" creationId="{00000000-0000-0000-0000-000000000000}"/>
          </ac:spMkLst>
        </pc:spChg>
        <pc:spChg chg="mod">
          <ac:chgData name="박 대환" userId="7982e91c8e7de9a7" providerId="LiveId" clId="{15CD208C-8BF3-4956-8623-779E8B0E6DCC}" dt="2018-04-24T17:33:25.758" v="3135" actId="20577"/>
          <ac:spMkLst>
            <pc:docMk/>
            <pc:sldMk cId="1672346403" sldId="272"/>
            <ac:spMk id="5" creationId="{00000000-0000-0000-0000-000000000000}"/>
          </ac:spMkLst>
        </pc:spChg>
        <pc:spChg chg="mod">
          <ac:chgData name="박 대환" userId="7982e91c8e7de9a7" providerId="LiveId" clId="{15CD208C-8BF3-4956-8623-779E8B0E6DCC}" dt="2018-04-24T16:22:16.796" v="2513" actId="14100"/>
          <ac:spMkLst>
            <pc:docMk/>
            <pc:sldMk cId="1672346403" sldId="272"/>
            <ac:spMk id="7" creationId="{00000000-0000-0000-0000-000000000000}"/>
          </ac:spMkLst>
        </pc:spChg>
        <pc:spChg chg="del mod">
          <ac:chgData name="박 대환" userId="7982e91c8e7de9a7" providerId="LiveId" clId="{15CD208C-8BF3-4956-8623-779E8B0E6DCC}" dt="2018-04-24T15:53:15.536" v="1604" actId="478"/>
          <ac:spMkLst>
            <pc:docMk/>
            <pc:sldMk cId="1672346403" sldId="272"/>
            <ac:spMk id="8" creationId="{00000000-0000-0000-0000-000000000000}"/>
          </ac:spMkLst>
        </pc:spChg>
        <pc:spChg chg="del mod">
          <ac:chgData name="박 대환" userId="7982e91c8e7de9a7" providerId="LiveId" clId="{15CD208C-8BF3-4956-8623-779E8B0E6DCC}" dt="2018-04-24T15:53:15.536" v="1604" actId="478"/>
          <ac:spMkLst>
            <pc:docMk/>
            <pc:sldMk cId="1672346403" sldId="272"/>
            <ac:spMk id="9" creationId="{00000000-0000-0000-0000-000000000000}"/>
          </ac:spMkLst>
        </pc:spChg>
        <pc:spChg chg="del mod">
          <ac:chgData name="박 대환" userId="7982e91c8e7de9a7" providerId="LiveId" clId="{15CD208C-8BF3-4956-8623-779E8B0E6DCC}" dt="2018-04-24T15:53:15.536" v="1604" actId="478"/>
          <ac:spMkLst>
            <pc:docMk/>
            <pc:sldMk cId="1672346403" sldId="272"/>
            <ac:spMk id="10" creationId="{00000000-0000-0000-0000-000000000000}"/>
          </ac:spMkLst>
        </pc:spChg>
        <pc:spChg chg="del mod">
          <ac:chgData name="박 대환" userId="7982e91c8e7de9a7" providerId="LiveId" clId="{15CD208C-8BF3-4956-8623-779E8B0E6DCC}" dt="2018-04-24T15:53:15.536" v="1604" actId="478"/>
          <ac:spMkLst>
            <pc:docMk/>
            <pc:sldMk cId="1672346403" sldId="272"/>
            <ac:spMk id="11" creationId="{00000000-0000-0000-0000-000000000000}"/>
          </ac:spMkLst>
        </pc:spChg>
        <pc:spChg chg="mod">
          <ac:chgData name="박 대환" userId="7982e91c8e7de9a7" providerId="LiveId" clId="{15CD208C-8BF3-4956-8623-779E8B0E6DCC}" dt="2018-04-24T16:23:07.991" v="2531" actId="20577"/>
          <ac:spMkLst>
            <pc:docMk/>
            <pc:sldMk cId="1672346403" sldId="272"/>
            <ac:spMk id="13" creationId="{00000000-0000-0000-0000-000000000000}"/>
          </ac:spMkLst>
        </pc:spChg>
        <pc:spChg chg="mod">
          <ac:chgData name="박 대환" userId="7982e91c8e7de9a7" providerId="LiveId" clId="{15CD208C-8BF3-4956-8623-779E8B0E6DCC}" dt="2018-04-24T16:22:19.301" v="2518" actId="20577"/>
          <ac:spMkLst>
            <pc:docMk/>
            <pc:sldMk cId="1672346403" sldId="272"/>
            <ac:spMk id="14" creationId="{00000000-0000-0000-0000-000000000000}"/>
          </ac:spMkLst>
        </pc:spChg>
        <pc:spChg chg="mod">
          <ac:chgData name="박 대환" userId="7982e91c8e7de9a7" providerId="LiveId" clId="{15CD208C-8BF3-4956-8623-779E8B0E6DCC}" dt="2018-04-24T15:58:49.899" v="1886" actId="1076"/>
          <ac:spMkLst>
            <pc:docMk/>
            <pc:sldMk cId="1672346403" sldId="272"/>
            <ac:spMk id="16" creationId="{00000000-0000-0000-0000-000000000000}"/>
          </ac:spMkLst>
        </pc:spChg>
        <pc:spChg chg="add mod">
          <ac:chgData name="박 대환" userId="7982e91c8e7de9a7" providerId="LiveId" clId="{15CD208C-8BF3-4956-8623-779E8B0E6DCC}" dt="2018-04-24T16:40:57.714" v="2905" actId="1076"/>
          <ac:spMkLst>
            <pc:docMk/>
            <pc:sldMk cId="1672346403" sldId="272"/>
            <ac:spMk id="17" creationId="{5C3F44E5-A1E6-4415-9841-F0E5FA4055E7}"/>
          </ac:spMkLst>
        </pc:spChg>
        <pc:grpChg chg="del mod">
          <ac:chgData name="박 대환" userId="7982e91c8e7de9a7" providerId="LiveId" clId="{15CD208C-8BF3-4956-8623-779E8B0E6DCC}" dt="2018-04-24T16:30:10.408" v="2667" actId="478"/>
          <ac:grpSpMkLst>
            <pc:docMk/>
            <pc:sldMk cId="1672346403" sldId="272"/>
            <ac:grpSpMk id="18" creationId="{00000000-0000-0000-0000-000000000000}"/>
          </ac:grpSpMkLst>
        </pc:grpChg>
        <pc:picChg chg="add mod">
          <ac:chgData name="박 대환" userId="7982e91c8e7de9a7" providerId="LiveId" clId="{15CD208C-8BF3-4956-8623-779E8B0E6DCC}" dt="2018-04-24T16:59:30.811" v="3012" actId="14100"/>
          <ac:picMkLst>
            <pc:docMk/>
            <pc:sldMk cId="1672346403" sldId="272"/>
            <ac:picMk id="6" creationId="{0D14C9A0-2ABC-4BA0-9766-D278796CF71D}"/>
          </ac:picMkLst>
        </pc:picChg>
      </pc:sldChg>
      <pc:sldChg chg="delSp add del">
        <pc:chgData name="박 대환" userId="7982e91c8e7de9a7" providerId="LiveId" clId="{15CD208C-8BF3-4956-8623-779E8B0E6DCC}" dt="2018-04-24T15:35:16.784" v="326" actId="2696"/>
        <pc:sldMkLst>
          <pc:docMk/>
          <pc:sldMk cId="2397411727" sldId="273"/>
        </pc:sldMkLst>
        <pc:grpChg chg="del">
          <ac:chgData name="박 대환" userId="7982e91c8e7de9a7" providerId="LiveId" clId="{15CD208C-8BF3-4956-8623-779E8B0E6DCC}" dt="2018-04-24T15:35:13.023" v="324" actId="2696"/>
          <ac:grpSpMkLst>
            <pc:docMk/>
            <pc:sldMk cId="2397411727" sldId="273"/>
            <ac:grpSpMk id="29" creationId="{00000000-0000-0000-0000-000000000000}"/>
          </ac:grpSpMkLst>
        </pc:grpChg>
      </pc:sldChg>
      <pc:sldChg chg="addSp del">
        <pc:chgData name="박 대환" userId="7982e91c8e7de9a7" providerId="LiveId" clId="{15CD208C-8BF3-4956-8623-779E8B0E6DCC}" dt="2018-04-24T17:01:57.738" v="3015" actId="2696"/>
        <pc:sldMkLst>
          <pc:docMk/>
          <pc:sldMk cId="3457867102" sldId="274"/>
        </pc:sldMkLst>
        <pc:grpChg chg="add">
          <ac:chgData name="박 대환" userId="7982e91c8e7de9a7" providerId="LiveId" clId="{15CD208C-8BF3-4956-8623-779E8B0E6DCC}" dt="2018-04-24T15:35:14.249" v="325" actId="2696"/>
          <ac:grpSpMkLst>
            <pc:docMk/>
            <pc:sldMk cId="3457867102" sldId="274"/>
            <ac:grpSpMk id="13" creationId="{C484C3F4-F46E-44C8-995F-7E02EC08817A}"/>
          </ac:grpSpMkLst>
        </pc:grpChg>
      </pc:sldChg>
      <pc:sldChg chg="add">
        <pc:chgData name="박 대환" userId="7982e91c8e7de9a7" providerId="LiveId" clId="{15CD208C-8BF3-4956-8623-779E8B0E6DCC}" dt="2018-04-24T15:06:11.233" v="1" actId="20577"/>
        <pc:sldMkLst>
          <pc:docMk/>
          <pc:sldMk cId="4236897173" sldId="279"/>
        </pc:sldMkLst>
      </pc:sldChg>
      <pc:sldChg chg="add del">
        <pc:chgData name="박 대환" userId="7982e91c8e7de9a7" providerId="LiveId" clId="{15CD208C-8BF3-4956-8623-779E8B0E6DCC}" dt="2018-04-24T15:34:55.261" v="319" actId="2696"/>
        <pc:sldMkLst>
          <pc:docMk/>
          <pc:sldMk cId="2124455328" sldId="280"/>
        </pc:sldMkLst>
      </pc:sldChg>
      <pc:sldChg chg="addSp delSp modSp add">
        <pc:chgData name="박 대환" userId="7982e91c8e7de9a7" providerId="LiveId" clId="{15CD208C-8BF3-4956-8623-779E8B0E6DCC}" dt="2018-04-24T23:20:52.960" v="4039" actId="20577"/>
        <pc:sldMkLst>
          <pc:docMk/>
          <pc:sldMk cId="3619866370" sldId="280"/>
        </pc:sldMkLst>
        <pc:spChg chg="mod">
          <ac:chgData name="박 대환" userId="7982e91c8e7de9a7" providerId="LiveId" clId="{15CD208C-8BF3-4956-8623-779E8B0E6DCC}" dt="2018-04-24T17:44:41.871" v="4036" actId="1076"/>
          <ac:spMkLst>
            <pc:docMk/>
            <pc:sldMk cId="3619866370" sldId="280"/>
            <ac:spMk id="2" creationId="{00000000-0000-0000-0000-000000000000}"/>
          </ac:spMkLst>
        </pc:spChg>
        <pc:spChg chg="mod">
          <ac:chgData name="박 대환" userId="7982e91c8e7de9a7" providerId="LiveId" clId="{15CD208C-8BF3-4956-8623-779E8B0E6DCC}" dt="2018-04-24T17:11:50.925" v="3080" actId="20577"/>
          <ac:spMkLst>
            <pc:docMk/>
            <pc:sldMk cId="3619866370" sldId="280"/>
            <ac:spMk id="3" creationId="{00000000-0000-0000-0000-000000000000}"/>
          </ac:spMkLst>
        </pc:spChg>
        <pc:spChg chg="mod">
          <ac:chgData name="박 대환" userId="7982e91c8e7de9a7" providerId="LiveId" clId="{15CD208C-8BF3-4956-8623-779E8B0E6DCC}" dt="2018-04-24T17:44:41.871" v="4036" actId="1076"/>
          <ac:spMkLst>
            <pc:docMk/>
            <pc:sldMk cId="3619866370" sldId="280"/>
            <ac:spMk id="4" creationId="{00000000-0000-0000-0000-000000000000}"/>
          </ac:spMkLst>
        </pc:spChg>
        <pc:spChg chg="mod">
          <ac:chgData name="박 대환" userId="7982e91c8e7de9a7" providerId="LiveId" clId="{15CD208C-8BF3-4956-8623-779E8B0E6DCC}" dt="2018-04-24T23:20:52.960" v="4039" actId="20577"/>
          <ac:spMkLst>
            <pc:docMk/>
            <pc:sldMk cId="3619866370" sldId="280"/>
            <ac:spMk id="5" creationId="{00000000-0000-0000-0000-000000000000}"/>
          </ac:spMkLst>
        </pc:spChg>
        <pc:spChg chg="add mod">
          <ac:chgData name="박 대환" userId="7982e91c8e7de9a7" providerId="LiveId" clId="{15CD208C-8BF3-4956-8623-779E8B0E6DCC}" dt="2018-04-24T17:44:41.871" v="4036" actId="1076"/>
          <ac:spMkLst>
            <pc:docMk/>
            <pc:sldMk cId="3619866370" sldId="280"/>
            <ac:spMk id="8" creationId="{099703A9-512E-4B57-9781-CFBD66D3E260}"/>
          </ac:spMkLst>
        </pc:spChg>
        <pc:spChg chg="mod">
          <ac:chgData name="박 대환" userId="7982e91c8e7de9a7" providerId="LiveId" clId="{15CD208C-8BF3-4956-8623-779E8B0E6DCC}" dt="2018-04-24T17:44:44.251" v="4037" actId="1076"/>
          <ac:spMkLst>
            <pc:docMk/>
            <pc:sldMk cId="3619866370" sldId="280"/>
            <ac:spMk id="9" creationId="{5E4E7001-6D44-4F6F-8933-3D96D616D061}"/>
          </ac:spMkLst>
        </pc:spChg>
        <pc:picChg chg="add mod">
          <ac:chgData name="박 대환" userId="7982e91c8e7de9a7" providerId="LiveId" clId="{15CD208C-8BF3-4956-8623-779E8B0E6DCC}" dt="2018-04-24T17:44:44.251" v="4037" actId="1076"/>
          <ac:picMkLst>
            <pc:docMk/>
            <pc:sldMk cId="3619866370" sldId="280"/>
            <ac:picMk id="6" creationId="{764CE002-640B-418A-9F1A-CC69B8699978}"/>
          </ac:picMkLst>
        </pc:picChg>
        <pc:picChg chg="del">
          <ac:chgData name="박 대환" userId="7982e91c8e7de9a7" providerId="LiveId" clId="{15CD208C-8BF3-4956-8623-779E8B0E6DCC}" dt="2018-04-24T17:31:29.965" v="3106" actId="478"/>
          <ac:picMkLst>
            <pc:docMk/>
            <pc:sldMk cId="3619866370" sldId="280"/>
            <ac:picMk id="7" creationId="{877B3B38-A65A-4581-AB3F-ACFD70F59780}"/>
          </ac:picMkLst>
        </pc:picChg>
      </pc:sldChg>
      <pc:sldChg chg="addSp delSp modSp add">
        <pc:chgData name="박 대환" userId="7982e91c8e7de9a7" providerId="LiveId" clId="{15CD208C-8BF3-4956-8623-779E8B0E6DCC}" dt="2018-04-24T17:33:22.690" v="3130" actId="20577"/>
        <pc:sldMkLst>
          <pc:docMk/>
          <pc:sldMk cId="3288505696" sldId="281"/>
        </pc:sldMkLst>
        <pc:spChg chg="mod">
          <ac:chgData name="박 대환" userId="7982e91c8e7de9a7" providerId="LiveId" clId="{15CD208C-8BF3-4956-8623-779E8B0E6DCC}" dt="2018-04-24T17:01:33.195" v="3014" actId="20577"/>
          <ac:spMkLst>
            <pc:docMk/>
            <pc:sldMk cId="3288505696" sldId="281"/>
            <ac:spMk id="3" creationId="{00000000-0000-0000-0000-000000000000}"/>
          </ac:spMkLst>
        </pc:spChg>
        <pc:spChg chg="mod">
          <ac:chgData name="박 대환" userId="7982e91c8e7de9a7" providerId="LiveId" clId="{15CD208C-8BF3-4956-8623-779E8B0E6DCC}" dt="2018-04-24T17:33:22.690" v="3130" actId="20577"/>
          <ac:spMkLst>
            <pc:docMk/>
            <pc:sldMk cId="3288505696" sldId="281"/>
            <ac:spMk id="6" creationId="{00000000-0000-0000-0000-000000000000}"/>
          </ac:spMkLst>
        </pc:spChg>
        <pc:spChg chg="mod">
          <ac:chgData name="박 대환" userId="7982e91c8e7de9a7" providerId="LiveId" clId="{15CD208C-8BF3-4956-8623-779E8B0E6DCC}" dt="2018-04-24T16:25:50.880" v="2617" actId="1076"/>
          <ac:spMkLst>
            <pc:docMk/>
            <pc:sldMk cId="3288505696" sldId="281"/>
            <ac:spMk id="11" creationId="{329B6B20-BD1F-4F01-97F8-60D216C51716}"/>
          </ac:spMkLst>
        </pc:spChg>
        <pc:spChg chg="del">
          <ac:chgData name="박 대환" userId="7982e91c8e7de9a7" providerId="LiveId" clId="{15CD208C-8BF3-4956-8623-779E8B0E6DCC}" dt="2018-04-24T16:24:42.144" v="2543" actId="478"/>
          <ac:spMkLst>
            <pc:docMk/>
            <pc:sldMk cId="3288505696" sldId="281"/>
            <ac:spMk id="12" creationId="{A109143C-C059-44EB-A0CE-3DFB5D1D5556}"/>
          </ac:spMkLst>
        </pc:spChg>
        <pc:spChg chg="mod">
          <ac:chgData name="박 대환" userId="7982e91c8e7de9a7" providerId="LiveId" clId="{15CD208C-8BF3-4956-8623-779E8B0E6DCC}" dt="2018-04-24T16:25:54.573" v="2619" actId="1076"/>
          <ac:spMkLst>
            <pc:docMk/>
            <pc:sldMk cId="3288505696" sldId="281"/>
            <ac:spMk id="13" creationId="{AF3D8CE4-9D8D-41F8-9F5F-6C38313B9269}"/>
          </ac:spMkLst>
        </pc:spChg>
        <pc:spChg chg="mod">
          <ac:chgData name="박 대환" userId="7982e91c8e7de9a7" providerId="LiveId" clId="{15CD208C-8BF3-4956-8623-779E8B0E6DCC}" dt="2018-04-24T16:30:03.740" v="2666" actId="1076"/>
          <ac:spMkLst>
            <pc:docMk/>
            <pc:sldMk cId="3288505696" sldId="281"/>
            <ac:spMk id="17" creationId="{C247C32B-CCE2-4B07-96D7-D271CF111518}"/>
          </ac:spMkLst>
        </pc:spChg>
        <pc:grpChg chg="add del mod">
          <ac:chgData name="박 대환" userId="7982e91c8e7de9a7" providerId="LiveId" clId="{15CD208C-8BF3-4956-8623-779E8B0E6DCC}" dt="2018-04-24T16:29:55.068" v="2664" actId="478"/>
          <ac:grpSpMkLst>
            <pc:docMk/>
            <pc:sldMk cId="3288505696" sldId="281"/>
            <ac:grpSpMk id="8" creationId="{342808F8-D14C-49DD-B564-0C4088F7CA00}"/>
          </ac:grpSpMkLst>
        </pc:grpChg>
        <pc:picChg chg="add mod">
          <ac:chgData name="박 대환" userId="7982e91c8e7de9a7" providerId="LiveId" clId="{15CD208C-8BF3-4956-8623-779E8B0E6DCC}" dt="2018-04-24T16:59:25.068" v="3011" actId="1076"/>
          <ac:picMkLst>
            <pc:docMk/>
            <pc:sldMk cId="3288505696" sldId="281"/>
            <ac:picMk id="2" creationId="{15D369EC-F3EE-497B-B22E-398B751E97C9}"/>
          </ac:picMkLst>
        </pc:picChg>
        <pc:picChg chg="del mod">
          <ac:chgData name="박 대환" userId="7982e91c8e7de9a7" providerId="LiveId" clId="{15CD208C-8BF3-4956-8623-779E8B0E6DCC}" dt="2018-04-24T16:59:19.797" v="3007" actId="478"/>
          <ac:picMkLst>
            <pc:docMk/>
            <pc:sldMk cId="3288505696" sldId="281"/>
            <ac:picMk id="7" creationId="{00000000-0000-0000-0000-000000000000}"/>
          </ac:picMkLst>
        </pc:picChg>
      </pc:sldChg>
      <pc:sldChg chg="modSp add del ord">
        <pc:chgData name="박 대환" userId="7982e91c8e7de9a7" providerId="LiveId" clId="{15CD208C-8BF3-4956-8623-779E8B0E6DCC}" dt="2018-04-24T17:11:33.972" v="3058" actId="2696"/>
        <pc:sldMkLst>
          <pc:docMk/>
          <pc:sldMk cId="4012494830" sldId="282"/>
        </pc:sldMkLst>
        <pc:spChg chg="mod">
          <ac:chgData name="박 대환" userId="7982e91c8e7de9a7" providerId="LiveId" clId="{15CD208C-8BF3-4956-8623-779E8B0E6DCC}" dt="2018-04-24T17:02:11.872" v="3018" actId="20577"/>
          <ac:spMkLst>
            <pc:docMk/>
            <pc:sldMk cId="4012494830" sldId="2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211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8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7.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클래스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946901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2368971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7-1 </a:t>
            </a:r>
            <a:r>
              <a:rPr lang="ko-KR" altLang="en-US" dirty="0"/>
              <a:t>계산기 클래스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366274" y="1065728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70515" y="1539829"/>
            <a:ext cx="460692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sz="1600" dirty="0">
                <a:latin typeface="+mj-ea"/>
              </a:rPr>
              <a:t>계산기를 객체지향적으로 구현해보자</a:t>
            </a:r>
            <a:r>
              <a:rPr lang="en-US" altLang="ko-KR" sz="1600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sz="1600" dirty="0">
              <a:latin typeface="+mj-ea"/>
            </a:endParaRPr>
          </a:p>
          <a:p>
            <a:r>
              <a:rPr lang="ko-KR" altLang="en-US" sz="1600" b="1" dirty="0">
                <a:latin typeface="+mj-ea"/>
              </a:rPr>
              <a:t>조건</a:t>
            </a:r>
            <a:endParaRPr lang="en-US" altLang="ko-KR" sz="1600" b="1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600" dirty="0">
                <a:latin typeface="+mj-ea"/>
              </a:rPr>
              <a:t>1. </a:t>
            </a:r>
            <a:r>
              <a:rPr lang="en-US" altLang="ko-KR" sz="1600" dirty="0" err="1">
                <a:latin typeface="+mj-ea"/>
              </a:rPr>
              <a:t>MyCalc</a:t>
            </a:r>
            <a:r>
              <a:rPr lang="en-US" altLang="ko-KR" sz="1600" dirty="0">
                <a:latin typeface="+mj-ea"/>
              </a:rPr>
              <a:t> class </a:t>
            </a:r>
            <a:r>
              <a:rPr lang="ko-KR" altLang="en-US" sz="1600" dirty="0">
                <a:latin typeface="+mj-ea"/>
              </a:rPr>
              <a:t>구현</a:t>
            </a:r>
            <a:br>
              <a:rPr lang="en-US" altLang="ko-KR" sz="1600" dirty="0">
                <a:latin typeface="+mj-ea"/>
              </a:rPr>
            </a:br>
            <a:r>
              <a:rPr lang="en-US" altLang="ko-KR" sz="1600" dirty="0" err="1">
                <a:latin typeface="+mj-ea"/>
              </a:rPr>
              <a:t>int</a:t>
            </a:r>
            <a:r>
              <a:rPr lang="en-US" altLang="ko-KR" sz="1600" dirty="0">
                <a:latin typeface="+mj-ea"/>
              </a:rPr>
              <a:t> addition(</a:t>
            </a:r>
            <a:r>
              <a:rPr lang="en-US" altLang="ko-KR" sz="1600" dirty="0" err="1">
                <a:latin typeface="+mj-ea"/>
              </a:rPr>
              <a:t>int</a:t>
            </a:r>
            <a:r>
              <a:rPr lang="en-US" altLang="ko-KR" sz="1600" dirty="0">
                <a:latin typeface="+mj-ea"/>
              </a:rPr>
              <a:t> a, </a:t>
            </a:r>
            <a:r>
              <a:rPr lang="en-US" altLang="ko-KR" sz="1600" dirty="0" err="1">
                <a:latin typeface="+mj-ea"/>
              </a:rPr>
              <a:t>int</a:t>
            </a:r>
            <a:r>
              <a:rPr lang="en-US" altLang="ko-KR" sz="1600" dirty="0">
                <a:latin typeface="+mj-ea"/>
              </a:rPr>
              <a:t> b) : </a:t>
            </a:r>
            <a:r>
              <a:rPr lang="ko-KR" altLang="en-US" sz="1600" dirty="0">
                <a:latin typeface="+mj-ea"/>
              </a:rPr>
              <a:t>더하기</a:t>
            </a:r>
            <a:br>
              <a:rPr lang="en-US" altLang="ko-KR" sz="1600" dirty="0">
                <a:latin typeface="+mj-ea"/>
              </a:rPr>
            </a:br>
            <a:r>
              <a:rPr lang="en-US" altLang="ko-KR" sz="1600" dirty="0" err="1">
                <a:latin typeface="+mj-ea"/>
              </a:rPr>
              <a:t>int</a:t>
            </a:r>
            <a:r>
              <a:rPr lang="en-US" altLang="ko-KR" sz="1600" dirty="0">
                <a:latin typeface="+mj-ea"/>
              </a:rPr>
              <a:t> subtraction(</a:t>
            </a:r>
            <a:r>
              <a:rPr lang="en-US" altLang="ko-KR" sz="1600" dirty="0" err="1">
                <a:latin typeface="+mj-ea"/>
              </a:rPr>
              <a:t>int</a:t>
            </a:r>
            <a:r>
              <a:rPr lang="en-US" altLang="ko-KR" sz="1600" dirty="0">
                <a:latin typeface="+mj-ea"/>
              </a:rPr>
              <a:t> a, </a:t>
            </a:r>
            <a:r>
              <a:rPr lang="en-US" altLang="ko-KR" sz="1600" dirty="0" err="1">
                <a:latin typeface="+mj-ea"/>
              </a:rPr>
              <a:t>int</a:t>
            </a:r>
            <a:r>
              <a:rPr lang="en-US" altLang="ko-KR" sz="1600" dirty="0">
                <a:latin typeface="+mj-ea"/>
              </a:rPr>
              <a:t> b) : </a:t>
            </a:r>
            <a:r>
              <a:rPr lang="ko-KR" altLang="en-US" sz="1600" dirty="0">
                <a:latin typeface="+mj-ea"/>
              </a:rPr>
              <a:t>빼기</a:t>
            </a:r>
            <a:br>
              <a:rPr lang="en-US" altLang="ko-KR" sz="1600" dirty="0">
                <a:latin typeface="+mj-ea"/>
              </a:rPr>
            </a:br>
            <a:r>
              <a:rPr lang="en-US" altLang="ko-KR" sz="1600" dirty="0" err="1">
                <a:latin typeface="+mj-ea"/>
              </a:rPr>
              <a:t>int</a:t>
            </a:r>
            <a:r>
              <a:rPr lang="en-US" altLang="ko-KR" sz="1600" dirty="0">
                <a:latin typeface="+mj-ea"/>
              </a:rPr>
              <a:t> multiplication(</a:t>
            </a:r>
            <a:r>
              <a:rPr lang="en-US" altLang="ko-KR" sz="1600" dirty="0" err="1">
                <a:latin typeface="+mj-ea"/>
              </a:rPr>
              <a:t>int</a:t>
            </a:r>
            <a:r>
              <a:rPr lang="en-US" altLang="ko-KR" sz="1600" dirty="0">
                <a:latin typeface="+mj-ea"/>
              </a:rPr>
              <a:t> a, </a:t>
            </a:r>
            <a:r>
              <a:rPr lang="en-US" altLang="ko-KR" sz="1600" dirty="0" err="1">
                <a:latin typeface="+mj-ea"/>
              </a:rPr>
              <a:t>int</a:t>
            </a:r>
            <a:r>
              <a:rPr lang="en-US" altLang="ko-KR" sz="1600" dirty="0">
                <a:latin typeface="+mj-ea"/>
              </a:rPr>
              <a:t> b) : </a:t>
            </a:r>
            <a:r>
              <a:rPr lang="ko-KR" altLang="en-US" sz="1600" dirty="0">
                <a:latin typeface="+mj-ea"/>
              </a:rPr>
              <a:t>곱하기</a:t>
            </a:r>
            <a:br>
              <a:rPr lang="en-US" altLang="ko-KR" sz="1600" dirty="0">
                <a:latin typeface="+mj-ea"/>
              </a:rPr>
            </a:br>
            <a:r>
              <a:rPr lang="en-US" altLang="ko-KR" sz="1600" dirty="0">
                <a:latin typeface="+mj-ea"/>
              </a:rPr>
              <a:t>double division(int a, int b) : </a:t>
            </a:r>
            <a:r>
              <a:rPr lang="ko-KR" altLang="en-US" sz="1600" dirty="0">
                <a:latin typeface="+mj-ea"/>
              </a:rPr>
              <a:t>나누기</a:t>
            </a:r>
            <a:endParaRPr lang="en-US" altLang="ko-KR" sz="1600" dirty="0">
              <a:latin typeface="+mj-ea"/>
            </a:endParaRPr>
          </a:p>
          <a:p>
            <a:pPr marL="342891" indent="-342891">
              <a:buFontTx/>
              <a:buChar char="-"/>
            </a:pPr>
            <a:endParaRPr lang="en-US" altLang="ko-KR" sz="16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600" dirty="0">
                <a:latin typeface="+mj-ea"/>
              </a:rPr>
              <a:t>2. Main class</a:t>
            </a:r>
          </a:p>
          <a:p>
            <a:pPr marL="342891" indent="-342891">
              <a:buFontTx/>
              <a:buChar char="-"/>
            </a:pPr>
            <a:r>
              <a:rPr lang="ko-KR" altLang="en-US" sz="1600" dirty="0">
                <a:latin typeface="+mj-ea"/>
              </a:rPr>
              <a:t>입력 </a:t>
            </a:r>
            <a:r>
              <a:rPr lang="en-US" altLang="ko-KR" sz="1600" dirty="0">
                <a:latin typeface="+mj-ea"/>
              </a:rPr>
              <a:t>: </a:t>
            </a:r>
            <a:r>
              <a:rPr lang="ko-KR" altLang="en-US" sz="1600" dirty="0">
                <a:latin typeface="+mj-ea"/>
              </a:rPr>
              <a:t>정수</a:t>
            </a:r>
            <a:r>
              <a:rPr lang="en-US" altLang="ko-KR" sz="1600" dirty="0">
                <a:latin typeface="+mj-ea"/>
              </a:rPr>
              <a:t> a, </a:t>
            </a:r>
            <a:r>
              <a:rPr lang="ko-KR" altLang="en-US" sz="1600" dirty="0">
                <a:latin typeface="+mj-ea"/>
              </a:rPr>
              <a:t>문자열 </a:t>
            </a:r>
            <a:r>
              <a:rPr lang="en-US" altLang="ko-KR" sz="1600" dirty="0">
                <a:latin typeface="+mj-ea"/>
              </a:rPr>
              <a:t>c, </a:t>
            </a:r>
            <a:r>
              <a:rPr lang="ko-KR" altLang="en-US" sz="1600" dirty="0">
                <a:latin typeface="+mj-ea"/>
              </a:rPr>
              <a:t>정수 </a:t>
            </a:r>
            <a:r>
              <a:rPr lang="en-US" altLang="ko-KR" sz="1600" dirty="0">
                <a:latin typeface="+mj-ea"/>
              </a:rPr>
              <a:t>b</a:t>
            </a:r>
            <a:r>
              <a:rPr lang="ko-KR" altLang="en-US" sz="1600" dirty="0">
                <a:latin typeface="+mj-ea"/>
              </a:rPr>
              <a:t>가 차례로 입력되며</a:t>
            </a:r>
            <a:r>
              <a:rPr lang="en-US" altLang="ko-KR" sz="1600" dirty="0">
                <a:latin typeface="+mj-ea"/>
              </a:rPr>
              <a:t>, -1</a:t>
            </a:r>
            <a:r>
              <a:rPr lang="ko-KR" altLang="en-US" sz="1600" dirty="0">
                <a:latin typeface="+mj-ea"/>
              </a:rPr>
              <a:t>이 입력되면 종료한다</a:t>
            </a:r>
            <a:r>
              <a:rPr lang="en-US" altLang="ko-KR" sz="1600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r>
              <a:rPr lang="ko-KR" altLang="en-US" sz="1600" dirty="0">
                <a:latin typeface="+mj-ea"/>
              </a:rPr>
              <a:t>출력 </a:t>
            </a:r>
            <a:r>
              <a:rPr lang="en-US" altLang="ko-KR" sz="1600" dirty="0">
                <a:latin typeface="+mj-ea"/>
              </a:rPr>
              <a:t>: c</a:t>
            </a:r>
            <a:r>
              <a:rPr lang="ko-KR" altLang="en-US" sz="1600" dirty="0">
                <a:latin typeface="+mj-ea"/>
              </a:rPr>
              <a:t>가 </a:t>
            </a:r>
            <a:r>
              <a:rPr lang="en-US" altLang="ko-KR" sz="1600" dirty="0">
                <a:latin typeface="+mj-ea"/>
              </a:rPr>
              <a:t>+, -, /, *</a:t>
            </a:r>
            <a:r>
              <a:rPr lang="ko-KR" altLang="en-US" sz="1600" dirty="0">
                <a:latin typeface="+mj-ea"/>
              </a:rPr>
              <a:t>일 경우 해당 연산을 수행하며</a:t>
            </a:r>
            <a:r>
              <a:rPr lang="en-US" altLang="ko-KR" sz="1600" dirty="0">
                <a:latin typeface="+mj-ea"/>
              </a:rPr>
              <a:t>, </a:t>
            </a:r>
            <a:r>
              <a:rPr lang="ko-KR" altLang="en-US" sz="1600" dirty="0">
                <a:latin typeface="+mj-ea"/>
              </a:rPr>
              <a:t>이외의 문자가 오면 </a:t>
            </a:r>
            <a:r>
              <a:rPr lang="en-US" altLang="ko-KR" sz="1600" dirty="0">
                <a:latin typeface="+mj-ea"/>
              </a:rPr>
              <a:t>‘op</a:t>
            </a:r>
            <a:r>
              <a:rPr lang="ko-KR" altLang="en-US" sz="1600" dirty="0">
                <a:latin typeface="+mj-ea"/>
              </a:rPr>
              <a:t> </a:t>
            </a:r>
            <a:r>
              <a:rPr lang="en-US" altLang="ko-KR" sz="1600" dirty="0">
                <a:latin typeface="+mj-ea"/>
              </a:rPr>
              <a:t>error‘</a:t>
            </a:r>
            <a:r>
              <a:rPr lang="ko-KR" altLang="en-US" sz="1600" dirty="0">
                <a:latin typeface="+mj-ea"/>
              </a:rPr>
              <a:t>를 출력한다</a:t>
            </a:r>
            <a:r>
              <a:rPr lang="en-US" altLang="ko-KR" sz="1600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sz="16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600" dirty="0">
                <a:latin typeface="+mj-ea"/>
              </a:rPr>
              <a:t>3. 0</a:t>
            </a:r>
            <a:r>
              <a:rPr lang="ko-KR" altLang="en-US" sz="1600" dirty="0">
                <a:latin typeface="+mj-ea"/>
              </a:rPr>
              <a:t>으로 나누면 </a:t>
            </a:r>
            <a:r>
              <a:rPr lang="en-US" altLang="ko-KR" sz="1600" dirty="0">
                <a:latin typeface="+mj-ea"/>
              </a:rPr>
              <a:t>‘div0</a:t>
            </a:r>
            <a:r>
              <a:rPr lang="ko-KR" altLang="en-US" sz="1600" dirty="0">
                <a:latin typeface="+mj-ea"/>
              </a:rPr>
              <a:t> </a:t>
            </a:r>
            <a:r>
              <a:rPr lang="en-US" altLang="ko-KR" sz="1600" dirty="0">
                <a:latin typeface="+mj-ea"/>
              </a:rPr>
              <a:t>error’</a:t>
            </a:r>
            <a:r>
              <a:rPr lang="ko-KR" altLang="en-US" sz="1600" dirty="0">
                <a:latin typeface="+mj-ea"/>
              </a:rPr>
              <a:t> 출력</a:t>
            </a:r>
            <a:endParaRPr lang="en-US" altLang="ko-KR" sz="16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221721" y="1539829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D369EC-F3EE-497B-B22E-398B751E9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669" y="2178341"/>
            <a:ext cx="1988366" cy="27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0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64251" y="1048027"/>
            <a:ext cx="1685668" cy="474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7-2 </a:t>
            </a:r>
            <a:r>
              <a:rPr lang="ko-KR" altLang="en-US" dirty="0"/>
              <a:t>숫자 야구 게임 </a:t>
            </a:r>
            <a:r>
              <a:rPr lang="en-US" altLang="ko-KR" dirty="0"/>
              <a:t>- </a:t>
            </a:r>
            <a:r>
              <a:rPr lang="ko-KR" altLang="en-US" dirty="0"/>
              <a:t>객체지향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772012"/>
            <a:ext cx="2133600" cy="228600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77117" y="1522128"/>
            <a:ext cx="48995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sz="1400" dirty="0">
                <a:latin typeface="+mj-ea"/>
              </a:rPr>
              <a:t>컴퓨터와 숫자 야구 게임을 해보자</a:t>
            </a:r>
            <a:r>
              <a:rPr lang="en-US" altLang="ko-KR" sz="1400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sz="1400" dirty="0">
              <a:latin typeface="+mj-ea"/>
            </a:endParaRPr>
          </a:p>
          <a:p>
            <a:r>
              <a:rPr lang="ko-KR" altLang="en-US" sz="1400" b="1" dirty="0">
                <a:latin typeface="+mj-ea"/>
              </a:rPr>
              <a:t>조건</a:t>
            </a:r>
            <a:endParaRPr lang="en-US" altLang="ko-KR" sz="1400" b="1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400" dirty="0">
                <a:latin typeface="+mj-ea"/>
              </a:rPr>
              <a:t>1. </a:t>
            </a:r>
            <a:r>
              <a:rPr lang="en-US" altLang="ko-KR" sz="1400" dirty="0" err="1">
                <a:latin typeface="+mj-ea"/>
              </a:rPr>
              <a:t>BaseballGame</a:t>
            </a:r>
            <a:r>
              <a:rPr lang="en-US" altLang="ko-KR" sz="1400" dirty="0">
                <a:latin typeface="+mj-ea"/>
              </a:rPr>
              <a:t> class </a:t>
            </a:r>
            <a:r>
              <a:rPr lang="ko-KR" altLang="en-US" sz="1400" dirty="0">
                <a:latin typeface="+mj-ea"/>
              </a:rPr>
              <a:t>구현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* </a:t>
            </a:r>
            <a:r>
              <a:rPr lang="ko-KR" altLang="en-US" sz="1400" dirty="0">
                <a:latin typeface="+mj-ea"/>
              </a:rPr>
              <a:t>멤버 변수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int[] answer : </a:t>
            </a:r>
            <a:r>
              <a:rPr lang="ko-KR" altLang="en-US" sz="1400" dirty="0">
                <a:latin typeface="+mj-ea"/>
              </a:rPr>
              <a:t>정답 저장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int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 err="1">
                <a:latin typeface="+mj-ea"/>
              </a:rPr>
              <a:t>cntThrow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: </a:t>
            </a:r>
            <a:r>
              <a:rPr lang="ko-KR" altLang="en-US" sz="1400" dirty="0">
                <a:latin typeface="+mj-ea"/>
              </a:rPr>
              <a:t>투구 횟수 세는 변수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Random r : </a:t>
            </a:r>
            <a:r>
              <a:rPr lang="ko-KR" altLang="en-US" sz="1400" dirty="0">
                <a:latin typeface="+mj-ea"/>
              </a:rPr>
              <a:t>난수 생성 객체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* </a:t>
            </a:r>
            <a:r>
              <a:rPr lang="ko-KR" altLang="en-US" sz="1400" dirty="0">
                <a:latin typeface="+mj-ea"/>
              </a:rPr>
              <a:t>멤버 메소드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void initialize() : </a:t>
            </a:r>
            <a:r>
              <a:rPr lang="ko-KR" altLang="en-US" sz="1400" dirty="0">
                <a:latin typeface="+mj-ea"/>
              </a:rPr>
              <a:t>난수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개를 중복 없이 생성 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범위는 </a:t>
            </a:r>
            <a:r>
              <a:rPr lang="en-US" altLang="ko-KR" sz="1400" dirty="0">
                <a:latin typeface="+mj-ea"/>
              </a:rPr>
              <a:t>1~9) , </a:t>
            </a:r>
            <a:r>
              <a:rPr lang="ko-KR" altLang="en-US" sz="1400" dirty="0">
                <a:latin typeface="+mj-ea"/>
              </a:rPr>
              <a:t>투구 횟수 </a:t>
            </a:r>
            <a:r>
              <a:rPr lang="en-US" altLang="ko-KR" sz="1400" dirty="0">
                <a:latin typeface="+mj-ea"/>
              </a:rPr>
              <a:t>0</a:t>
            </a:r>
            <a:r>
              <a:rPr lang="ko-KR" altLang="en-US" sz="1400" dirty="0">
                <a:latin typeface="+mj-ea"/>
              </a:rPr>
              <a:t>으로 초기화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int[]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judge(int[] input) : </a:t>
            </a:r>
            <a:r>
              <a:rPr lang="ko-KR" altLang="en-US" sz="1400" dirty="0">
                <a:latin typeface="+mj-ea"/>
              </a:rPr>
              <a:t>사용자가 입력한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개의 정수를 정답과 비교하여 </a:t>
            </a:r>
            <a:r>
              <a:rPr lang="en-US" altLang="ko-KR" sz="1400" dirty="0">
                <a:latin typeface="+mj-ea"/>
              </a:rPr>
              <a:t>strike, ball </a:t>
            </a:r>
            <a:r>
              <a:rPr lang="ko-KR" altLang="en-US" sz="1400" dirty="0">
                <a:latin typeface="+mj-ea"/>
              </a:rPr>
              <a:t>개수 반환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int </a:t>
            </a:r>
            <a:r>
              <a:rPr lang="en-US" altLang="ko-KR" sz="1400" dirty="0" err="1">
                <a:latin typeface="+mj-ea"/>
              </a:rPr>
              <a:t>getCntThrow</a:t>
            </a:r>
            <a:r>
              <a:rPr lang="en-US" altLang="ko-KR" sz="1400" dirty="0">
                <a:latin typeface="+mj-ea"/>
              </a:rPr>
              <a:t>() : </a:t>
            </a:r>
            <a:r>
              <a:rPr lang="ko-KR" altLang="en-US" sz="1400" dirty="0">
                <a:latin typeface="+mj-ea"/>
              </a:rPr>
              <a:t>투구 횟수 반환</a:t>
            </a:r>
            <a:endParaRPr lang="en-US" altLang="ko-KR" sz="900" dirty="0">
              <a:latin typeface="+mj-ea"/>
            </a:endParaRPr>
          </a:p>
          <a:p>
            <a:pPr marL="342891" indent="-342891">
              <a:buFontTx/>
              <a:buChar char="-"/>
            </a:pPr>
            <a:endParaRPr lang="en-US" altLang="ko-KR" sz="14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400" dirty="0">
                <a:latin typeface="+mj-ea"/>
              </a:rPr>
              <a:t>2. Main class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입력 </a:t>
            </a:r>
            <a:r>
              <a:rPr lang="en-US" altLang="ko-KR" sz="1400" dirty="0">
                <a:latin typeface="+mj-ea"/>
              </a:rPr>
              <a:t>: </a:t>
            </a:r>
            <a:r>
              <a:rPr lang="ko-KR" altLang="en-US" sz="1400" dirty="0">
                <a:latin typeface="+mj-ea"/>
              </a:rPr>
              <a:t>중복 없는 한 자리 자연수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>
                <a:latin typeface="+mj-ea"/>
              </a:rPr>
              <a:t>개 입력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출력 </a:t>
            </a:r>
            <a:r>
              <a:rPr lang="en-US" altLang="ko-KR" sz="1400" dirty="0">
                <a:latin typeface="+mj-ea"/>
              </a:rPr>
              <a:t>: </a:t>
            </a:r>
            <a:r>
              <a:rPr lang="ko-KR" altLang="en-US" sz="1400" dirty="0">
                <a:latin typeface="+mj-ea"/>
              </a:rPr>
              <a:t>정답과 비교하여 </a:t>
            </a:r>
            <a:r>
              <a:rPr lang="en-US" altLang="ko-KR" sz="1400" dirty="0">
                <a:latin typeface="+mj-ea"/>
              </a:rPr>
              <a:t>strike, ball </a:t>
            </a:r>
            <a:r>
              <a:rPr lang="ko-KR" altLang="en-US" sz="1400" dirty="0">
                <a:latin typeface="+mj-ea"/>
              </a:rPr>
              <a:t>개수 출력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게임은 정답을 맞출 때 까지 반복하며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게임 종료 시 총 투구 횟수 출력</a:t>
            </a:r>
            <a:endParaRPr lang="en-US" altLang="ko-KR" sz="1400" dirty="0">
              <a:latin typeface="+mj-ea"/>
            </a:endParaRP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5E4E7001-6D44-4F6F-8933-3D96D616D061}"/>
              </a:ext>
            </a:extLst>
          </p:cNvPr>
          <p:cNvSpPr txBox="1">
            <a:spLocks/>
          </p:cNvSpPr>
          <p:nvPr/>
        </p:nvSpPr>
        <p:spPr bwMode="auto">
          <a:xfrm>
            <a:off x="5762343" y="2920992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4CE002-640B-418A-9F1A-CC69B8699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320" y="3444110"/>
            <a:ext cx="2133600" cy="285821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99703A9-512E-4B57-9781-CFBD66D3E260}"/>
              </a:ext>
            </a:extLst>
          </p:cNvPr>
          <p:cNvSpPr/>
          <p:nvPr/>
        </p:nvSpPr>
        <p:spPr>
          <a:xfrm>
            <a:off x="5276675" y="1098534"/>
            <a:ext cx="34648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+mj-ea"/>
              </a:rPr>
              <a:t>숫자야구 게임 규칙</a:t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dirty="0">
                <a:latin typeface="+mj-ea"/>
              </a:rPr>
              <a:t>  &gt; </a:t>
            </a:r>
            <a:r>
              <a:rPr lang="ko-KR" altLang="en-US" sz="1400" dirty="0">
                <a:latin typeface="+mj-ea"/>
              </a:rPr>
              <a:t>입력한 수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개 중에 정답과 같은 수가 하나라도 포함되어 있으면 </a:t>
            </a:r>
            <a:r>
              <a:rPr lang="en-US" altLang="ko-KR" sz="1400" dirty="0">
                <a:latin typeface="+mj-ea"/>
              </a:rPr>
              <a:t>1</a:t>
            </a:r>
            <a:r>
              <a:rPr lang="ko-KR" altLang="en-US" sz="1400" dirty="0">
                <a:latin typeface="+mj-ea"/>
              </a:rPr>
              <a:t>개당 </a:t>
            </a:r>
            <a:r>
              <a:rPr lang="en-US" altLang="ko-KR" sz="1400" dirty="0">
                <a:latin typeface="+mj-ea"/>
              </a:rPr>
              <a:t>“1 ball”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&gt; </a:t>
            </a:r>
            <a:r>
              <a:rPr lang="ko-KR" altLang="en-US" sz="1400" dirty="0">
                <a:latin typeface="+mj-ea"/>
              </a:rPr>
              <a:t>입력한 수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개 중에 정답과 같은 자리</a:t>
            </a:r>
            <a:r>
              <a:rPr lang="en-US" altLang="ko-KR" sz="1400" dirty="0">
                <a:latin typeface="+mj-ea"/>
              </a:rPr>
              <a:t>,</a:t>
            </a:r>
            <a:r>
              <a:rPr lang="ko-KR" altLang="en-US" sz="1400" dirty="0">
                <a:latin typeface="+mj-ea"/>
              </a:rPr>
              <a:t> 같은 수라면 </a:t>
            </a:r>
            <a:r>
              <a:rPr lang="en-US" altLang="ko-KR" sz="1400" dirty="0">
                <a:latin typeface="+mj-ea"/>
              </a:rPr>
              <a:t>1</a:t>
            </a:r>
            <a:r>
              <a:rPr lang="ko-KR" altLang="en-US" sz="1400" dirty="0">
                <a:latin typeface="+mj-ea"/>
              </a:rPr>
              <a:t>개당 </a:t>
            </a:r>
            <a:r>
              <a:rPr lang="en-US" altLang="ko-KR" sz="1400" dirty="0">
                <a:latin typeface="+mj-ea"/>
              </a:rPr>
              <a:t>“1 strike”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</a:t>
            </a:r>
            <a:r>
              <a:rPr lang="ko-KR" altLang="en-US" sz="1400" dirty="0">
                <a:latin typeface="+mj-ea"/>
              </a:rPr>
              <a:t>입력한 수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개 중에 정답과 같은 수가 하나도 없으면 </a:t>
            </a:r>
            <a:r>
              <a:rPr lang="en-US" altLang="ko-KR" sz="1400" dirty="0">
                <a:latin typeface="+mj-ea"/>
              </a:rPr>
              <a:t>“out”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&gt; 3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strike</a:t>
            </a:r>
            <a:r>
              <a:rPr lang="ko-KR" altLang="en-US" sz="1400" dirty="0">
                <a:latin typeface="+mj-ea"/>
              </a:rPr>
              <a:t>이면 정답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986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179" y="960195"/>
            <a:ext cx="1685668" cy="474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7-3 </a:t>
            </a:r>
            <a:r>
              <a:rPr lang="ko-KR" altLang="en-US" dirty="0"/>
              <a:t>스택 구현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54179" y="1434296"/>
            <a:ext cx="475471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sz="1400" dirty="0">
                <a:latin typeface="+mj-ea"/>
              </a:rPr>
              <a:t>스택 기능을 가진 클래스를 직접 구현하고 이를 사용하는 프로그램을 </a:t>
            </a:r>
            <a:r>
              <a:rPr lang="ko-KR" altLang="en-US" sz="1400" dirty="0" err="1">
                <a:latin typeface="+mj-ea"/>
              </a:rPr>
              <a:t>작성하시오</a:t>
            </a:r>
            <a:r>
              <a:rPr lang="en-US" altLang="ko-KR" sz="1400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sz="1400" dirty="0">
              <a:latin typeface="+mj-ea"/>
            </a:endParaRPr>
          </a:p>
          <a:p>
            <a:r>
              <a:rPr lang="ko-KR" altLang="en-US" sz="1400" b="1" dirty="0">
                <a:latin typeface="+mj-ea"/>
              </a:rPr>
              <a:t>조건</a:t>
            </a:r>
            <a:endParaRPr lang="en-US" altLang="ko-KR" sz="1400" b="1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400" dirty="0">
                <a:latin typeface="+mj-ea"/>
              </a:rPr>
              <a:t>1. </a:t>
            </a:r>
            <a:r>
              <a:rPr lang="en-US" altLang="ko-KR" sz="1400" dirty="0" err="1">
                <a:latin typeface="+mj-ea"/>
              </a:rPr>
              <a:t>MyStack</a:t>
            </a:r>
            <a:r>
              <a:rPr lang="en-US" altLang="ko-KR" sz="1400" dirty="0">
                <a:latin typeface="+mj-ea"/>
              </a:rPr>
              <a:t> class</a:t>
            </a:r>
            <a:r>
              <a:rPr lang="ko-KR" altLang="en-US" sz="1400" dirty="0">
                <a:latin typeface="+mj-ea"/>
              </a:rPr>
              <a:t> 구현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* </a:t>
            </a:r>
            <a:r>
              <a:rPr lang="ko-KR" altLang="en-US" sz="1400" dirty="0">
                <a:latin typeface="+mj-ea"/>
              </a:rPr>
              <a:t>멤버 변수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int[]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 err="1">
                <a:latin typeface="+mj-ea"/>
              </a:rPr>
              <a:t>iaData</a:t>
            </a:r>
            <a:r>
              <a:rPr lang="en-US" altLang="ko-KR" sz="1400" dirty="0">
                <a:latin typeface="+mj-ea"/>
              </a:rPr>
              <a:t> : </a:t>
            </a:r>
            <a:r>
              <a:rPr lang="ko-KR" altLang="en-US" sz="1400" dirty="0">
                <a:latin typeface="+mj-ea"/>
              </a:rPr>
              <a:t>데이터배열 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길이</a:t>
            </a:r>
            <a:r>
              <a:rPr lang="en-US" altLang="ko-KR" sz="1400" dirty="0">
                <a:latin typeface="+mj-ea"/>
              </a:rPr>
              <a:t>: 10)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int </a:t>
            </a:r>
            <a:r>
              <a:rPr lang="en-US" altLang="ko-KR" sz="1400" dirty="0" err="1">
                <a:latin typeface="+mj-ea"/>
              </a:rPr>
              <a:t>stkptr</a:t>
            </a:r>
            <a:r>
              <a:rPr lang="en-US" altLang="ko-KR" sz="1400" dirty="0">
                <a:latin typeface="+mj-ea"/>
              </a:rPr>
              <a:t> : </a:t>
            </a:r>
            <a:r>
              <a:rPr lang="ko-KR" altLang="en-US" sz="1400" dirty="0">
                <a:latin typeface="+mj-ea"/>
              </a:rPr>
              <a:t>스택의 </a:t>
            </a:r>
            <a:r>
              <a:rPr lang="ko-KR" altLang="en-US" sz="1400" dirty="0" err="1">
                <a:latin typeface="+mj-ea"/>
              </a:rPr>
              <a:t>최상단</a:t>
            </a:r>
            <a:r>
              <a:rPr lang="ko-KR" altLang="en-US" sz="1400" dirty="0">
                <a:latin typeface="+mj-ea"/>
              </a:rPr>
              <a:t> 인덱스 번호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* </a:t>
            </a:r>
            <a:r>
              <a:rPr lang="ko-KR" altLang="en-US" sz="1400" dirty="0">
                <a:latin typeface="+mj-ea"/>
              </a:rPr>
              <a:t>멤버 메소드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void push(int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n) : </a:t>
            </a:r>
            <a:r>
              <a:rPr lang="ko-KR" altLang="en-US" sz="1400" dirty="0">
                <a:latin typeface="+mj-ea"/>
              </a:rPr>
              <a:t>스택에 데이터 넣기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void pop() : </a:t>
            </a:r>
            <a:r>
              <a:rPr lang="ko-KR" altLang="en-US" sz="1400" dirty="0">
                <a:latin typeface="+mj-ea"/>
              </a:rPr>
              <a:t>스택에서 빼낸 데이터 출력</a:t>
            </a:r>
            <a:endParaRPr lang="en-US" altLang="ko-KR" sz="1400" dirty="0">
              <a:latin typeface="+mj-ea"/>
            </a:endParaRPr>
          </a:p>
          <a:p>
            <a:pPr marL="342891" indent="-342891">
              <a:buFontTx/>
              <a:buChar char="-"/>
            </a:pPr>
            <a:endParaRPr lang="en-US" altLang="ko-KR" sz="14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400" dirty="0">
                <a:latin typeface="+mj-ea"/>
              </a:rPr>
              <a:t>2. Main class – Scanner</a:t>
            </a:r>
            <a:r>
              <a:rPr lang="ko-KR" altLang="en-US" sz="1400" dirty="0">
                <a:latin typeface="+mj-ea"/>
              </a:rPr>
              <a:t> 클래스로 명령 입력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push n : n</a:t>
            </a:r>
            <a:r>
              <a:rPr lang="ko-KR" altLang="en-US" sz="1400" dirty="0">
                <a:latin typeface="+mj-ea"/>
              </a:rPr>
              <a:t>을 스택에 넣음 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단</a:t>
            </a:r>
            <a:r>
              <a:rPr lang="en-US" altLang="ko-KR" sz="1400" dirty="0">
                <a:latin typeface="+mj-ea"/>
              </a:rPr>
              <a:t>, n</a:t>
            </a:r>
            <a:r>
              <a:rPr lang="ko-KR" altLang="en-US" sz="1400" dirty="0">
                <a:latin typeface="+mj-ea"/>
              </a:rPr>
              <a:t>은 정수</a:t>
            </a:r>
            <a:r>
              <a:rPr lang="en-US" altLang="ko-KR" sz="1400" dirty="0">
                <a:latin typeface="+mj-ea"/>
              </a:rPr>
              <a:t>)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pop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: </a:t>
            </a:r>
            <a:r>
              <a:rPr lang="ko-KR" altLang="en-US" sz="1400" dirty="0">
                <a:latin typeface="+mj-ea"/>
              </a:rPr>
              <a:t>스택에서 빼낸 데이터 출력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exit : </a:t>
            </a:r>
            <a:r>
              <a:rPr lang="ko-KR" altLang="en-US" sz="1400" dirty="0">
                <a:latin typeface="+mj-ea"/>
              </a:rPr>
              <a:t>프로그램 종료</a:t>
            </a:r>
            <a:endParaRPr lang="en-US" altLang="ko-KR" sz="1400" dirty="0">
              <a:latin typeface="+mj-ea"/>
            </a:endParaRPr>
          </a:p>
          <a:p>
            <a:pPr marL="342891" indent="-342891">
              <a:buFontTx/>
              <a:buChar char="-"/>
            </a:pPr>
            <a:endParaRPr lang="en-US" altLang="ko-KR" sz="14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400" dirty="0">
                <a:latin typeface="+mj-ea"/>
              </a:rPr>
              <a:t>3. </a:t>
            </a:r>
            <a:r>
              <a:rPr lang="ko-KR" altLang="en-US" sz="1400" dirty="0">
                <a:latin typeface="+mj-ea"/>
              </a:rPr>
              <a:t>스택 넘침</a:t>
            </a:r>
            <a:r>
              <a:rPr lang="en-US" altLang="ko-KR" sz="1400" dirty="0">
                <a:latin typeface="+mj-ea"/>
              </a:rPr>
              <a:t>(overflow, underflow)</a:t>
            </a:r>
            <a:r>
              <a:rPr lang="ko-KR" altLang="en-US" sz="1400" dirty="0">
                <a:latin typeface="+mj-ea"/>
              </a:rPr>
              <a:t> 검사는 </a:t>
            </a:r>
            <a:r>
              <a:rPr lang="en-US" altLang="ko-KR" sz="1400" dirty="0" err="1">
                <a:latin typeface="+mj-ea"/>
              </a:rPr>
              <a:t>MyStack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클래스 내에서 구현</a:t>
            </a:r>
            <a:endParaRPr lang="en-US" altLang="ko-KR" sz="1400" dirty="0">
              <a:latin typeface="+mj-ea"/>
            </a:endParaRPr>
          </a:p>
          <a:p>
            <a:pPr marL="342891" indent="-342891">
              <a:buFontTx/>
              <a:buChar char="-"/>
            </a:pPr>
            <a:endParaRPr lang="en-US" altLang="ko-KR" sz="1400" dirty="0">
              <a:latin typeface="+mj-ea"/>
            </a:endParaRPr>
          </a:p>
          <a:p>
            <a:r>
              <a:rPr lang="ko-KR" altLang="en-US" sz="1400" b="1" dirty="0">
                <a:latin typeface="+mj-ea"/>
              </a:rPr>
              <a:t>참고</a:t>
            </a:r>
            <a:endParaRPr lang="en-US" altLang="ko-KR" sz="1400" b="1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400" dirty="0">
                <a:latin typeface="+mj-ea"/>
              </a:rPr>
              <a:t>s1.equals(s2)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: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String</a:t>
            </a:r>
            <a:r>
              <a:rPr lang="ko-KR" altLang="en-US" sz="1400" dirty="0">
                <a:latin typeface="+mj-ea"/>
              </a:rPr>
              <a:t> 객체</a:t>
            </a:r>
            <a:r>
              <a:rPr lang="en-US" altLang="ko-KR" sz="1400" dirty="0">
                <a:latin typeface="+mj-ea"/>
              </a:rPr>
              <a:t> s1</a:t>
            </a:r>
            <a:r>
              <a:rPr lang="ko-KR" altLang="en-US" sz="1400" dirty="0">
                <a:latin typeface="+mj-ea"/>
              </a:rPr>
              <a:t>과 </a:t>
            </a:r>
            <a:r>
              <a:rPr lang="en-US" altLang="ko-KR" sz="1400" dirty="0">
                <a:latin typeface="+mj-ea"/>
              </a:rPr>
              <a:t>s2</a:t>
            </a:r>
            <a:r>
              <a:rPr lang="ko-KR" altLang="en-US" sz="1400" dirty="0">
                <a:latin typeface="+mj-ea"/>
              </a:rPr>
              <a:t>의 내용이 같으면 </a:t>
            </a:r>
            <a:r>
              <a:rPr lang="en-US" altLang="ko-KR" sz="1400" dirty="0">
                <a:latin typeface="+mj-ea"/>
              </a:rPr>
              <a:t>true, </a:t>
            </a:r>
            <a:r>
              <a:rPr lang="ko-KR" altLang="en-US" sz="1400" dirty="0">
                <a:latin typeface="+mj-ea"/>
              </a:rPr>
              <a:t>다르면 </a:t>
            </a:r>
            <a:r>
              <a:rPr lang="en-US" altLang="ko-KR" sz="1400" dirty="0">
                <a:latin typeface="+mj-ea"/>
              </a:rPr>
              <a:t>false </a:t>
            </a:r>
            <a:r>
              <a:rPr lang="ko-KR" altLang="en-US" sz="1400" dirty="0">
                <a:latin typeface="+mj-ea"/>
              </a:rPr>
              <a:t>반환</a:t>
            </a:r>
            <a:endParaRPr lang="en-US" altLang="ko-KR" sz="1400" dirty="0"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14C9A0-2ABC-4BA0-9766-D278796C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13" y="1655999"/>
            <a:ext cx="1484744" cy="3742537"/>
          </a:xfrm>
          <a:prstGeom prst="rect">
            <a:avLst/>
          </a:prstGeom>
        </p:spPr>
      </p:pic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5C3F44E5-A1E6-4415-9841-F0E5FA4055E7}"/>
              </a:ext>
            </a:extLst>
          </p:cNvPr>
          <p:cNvSpPr txBox="1">
            <a:spLocks/>
          </p:cNvSpPr>
          <p:nvPr/>
        </p:nvSpPr>
        <p:spPr bwMode="auto">
          <a:xfrm>
            <a:off x="5408425" y="998496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</p:spTree>
    <p:extLst>
      <p:ext uri="{BB962C8B-B14F-4D97-AF65-F5344CB8AC3E}">
        <p14:creationId xmlns:p14="http://schemas.microsoft.com/office/powerpoint/2010/main" val="16723464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144</Words>
  <Application>Microsoft Office PowerPoint</Application>
  <PresentationFormat>화면 슬라이드 쇼(4:3)</PresentationFormat>
  <Paragraphs>53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1_Office 테마</vt:lpstr>
      <vt:lpstr>7. 클래스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박 대환</cp:lastModifiedBy>
  <cp:revision>63</cp:revision>
  <dcterms:created xsi:type="dcterms:W3CDTF">2017-03-17T08:15:25Z</dcterms:created>
  <dcterms:modified xsi:type="dcterms:W3CDTF">2018-04-24T23:20:54Z</dcterms:modified>
</cp:coreProperties>
</file>