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1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  <pc:sldChg chg="modSp">
        <pc:chgData name="박 대환" userId="7982e91c8e7de9a7" providerId="LiveId" clId="{C7CBFCC8-8DC6-4DB8-B904-6B033B4C421B}" dt="2018-05-01T14:20:03.664" v="35" actId="20577"/>
        <pc:sldMkLst>
          <pc:docMk/>
          <pc:sldMk cId="2665607361" sldId="283"/>
        </pc:sldMkLst>
        <pc:spChg chg="mod">
          <ac:chgData name="박 대환" userId="7982e91c8e7de9a7" providerId="LiveId" clId="{C7CBFCC8-8DC6-4DB8-B904-6B033B4C421B}" dt="2018-05-01T14:20:03.664" v="35" actId="20577"/>
          <ac:spMkLst>
            <pc:docMk/>
            <pc:sldMk cId="2665607361" sldId="283"/>
            <ac:spMk id="3" creationId="{00000000-0000-0000-0000-000000000000}"/>
          </ac:spMkLst>
        </pc:spChg>
      </pc:sldChg>
      <pc:sldChg chg="delSp modSp add ord">
        <pc:chgData name="박 대환" userId="7982e91c8e7de9a7" providerId="LiveId" clId="{C7CBFCC8-8DC6-4DB8-B904-6B033B4C421B}" dt="2018-05-01T15:55:21.296" v="614"/>
        <pc:sldMkLst>
          <pc:docMk/>
          <pc:sldMk cId="1338381740" sldId="284"/>
        </pc:sldMkLst>
        <pc:spChg chg="mod">
          <ac:chgData name="박 대환" userId="7982e91c8e7de9a7" providerId="LiveId" clId="{C7CBFCC8-8DC6-4DB8-B904-6B033B4C421B}" dt="2018-05-01T14:29:05.400" v="75"/>
          <ac:spMkLst>
            <pc:docMk/>
            <pc:sldMk cId="1338381740" sldId="284"/>
            <ac:spMk id="3" creationId="{00000000-0000-0000-0000-000000000000}"/>
          </ac:spMkLst>
        </pc:spChg>
        <pc:spChg chg="mod">
          <ac:chgData name="박 대환" userId="7982e91c8e7de9a7" providerId="LiveId" clId="{C7CBFCC8-8DC6-4DB8-B904-6B033B4C421B}" dt="2018-05-01T15:55:21.296" v="614"/>
          <ac:spMkLst>
            <pc:docMk/>
            <pc:sldMk cId="1338381740" sldId="284"/>
            <ac:spMk id="6" creationId="{00000000-0000-0000-0000-000000000000}"/>
          </ac:spMkLst>
        </pc:spChg>
        <pc:picChg chg="del">
          <ac:chgData name="박 대환" userId="7982e91c8e7de9a7" providerId="LiveId" clId="{C7CBFCC8-8DC6-4DB8-B904-6B033B4C421B}" dt="2018-05-01T13:53:27.347" v="25" actId="478"/>
          <ac:picMkLst>
            <pc:docMk/>
            <pc:sldMk cId="1338381740" sldId="284"/>
            <ac:picMk id="4" creationId="{00000000-0000-0000-0000-000000000000}"/>
          </ac:picMkLst>
        </pc:picChg>
        <pc:picChg chg="del">
          <ac:chgData name="박 대환" userId="7982e91c8e7de9a7" providerId="LiveId" clId="{C7CBFCC8-8DC6-4DB8-B904-6B033B4C421B}" dt="2018-05-01T13:53:27.809" v="26" actId="478"/>
          <ac:picMkLst>
            <pc:docMk/>
            <pc:sldMk cId="1338381740" sldId="284"/>
            <ac:picMk id="8" creationId="{00000000-0000-0000-0000-000000000000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8.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8-1 </a:t>
            </a:r>
            <a:r>
              <a:rPr lang="ko-KR" altLang="en-US" dirty="0"/>
              <a:t>박스 안에 박스 넣기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6274" y="106572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0515" y="1539829"/>
            <a:ext cx="4606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입력되는 두 박스의 부피를 비교해보고 하나의 박스 안에 다른 박스를 넣을 수 있는지 검사하는 프로그램을 작성하시오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Box class </a:t>
            </a:r>
            <a:r>
              <a:rPr lang="ko-KR" altLang="en-US" sz="1400" dirty="0">
                <a:latin typeface="+mj-ea"/>
              </a:rPr>
              <a:t>멤버 변수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width, height, depth : </a:t>
            </a:r>
            <a:r>
              <a:rPr lang="ko-KR" altLang="en-US" sz="1400" dirty="0">
                <a:latin typeface="+mj-ea"/>
              </a:rPr>
              <a:t>가로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세로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높이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volume : </a:t>
            </a:r>
            <a:r>
              <a:rPr lang="ko-KR" altLang="en-US" sz="1400" dirty="0">
                <a:latin typeface="+mj-ea"/>
              </a:rPr>
              <a:t>부피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2. Box class </a:t>
            </a:r>
            <a:r>
              <a:rPr lang="ko-KR" altLang="en-US" sz="1400" dirty="0">
                <a:latin typeface="+mj-ea"/>
              </a:rPr>
              <a:t>멤버 </a:t>
            </a:r>
            <a:r>
              <a:rPr lang="ko-KR" altLang="en-US" sz="1400" dirty="0" err="1">
                <a:latin typeface="+mj-ea"/>
              </a:rPr>
              <a:t>메소드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</a:t>
            </a:r>
            <a:r>
              <a:rPr lang="en-US" altLang="ko-KR" sz="1400" dirty="0" err="1">
                <a:latin typeface="+mj-ea"/>
              </a:rPr>
              <a:t>setSize</a:t>
            </a:r>
            <a:r>
              <a:rPr lang="en-US" altLang="ko-KR" sz="1400" dirty="0">
                <a:latin typeface="+mj-ea"/>
              </a:rPr>
              <a:t>(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) : </a:t>
            </a:r>
            <a:r>
              <a:rPr lang="ko-KR" altLang="en-US" sz="1400" dirty="0">
                <a:latin typeface="+mj-ea"/>
              </a:rPr>
              <a:t>박스 크기 설정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getVolume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박스의 부피 반환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String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getName</a:t>
            </a:r>
            <a:r>
              <a:rPr lang="en-US" altLang="ko-KR" sz="1400" dirty="0">
                <a:latin typeface="+mj-ea"/>
              </a:rPr>
              <a:t>() : </a:t>
            </a:r>
            <a:r>
              <a:rPr lang="ko-KR" altLang="en-US" sz="1400" dirty="0">
                <a:latin typeface="+mj-ea"/>
              </a:rPr>
              <a:t>문자열 </a:t>
            </a:r>
            <a:r>
              <a:rPr lang="en-US" altLang="ko-KR" sz="1400" dirty="0">
                <a:latin typeface="+mj-ea"/>
              </a:rPr>
              <a:t>“Box[</a:t>
            </a:r>
            <a:r>
              <a:rPr lang="ko-KR" altLang="en-US" sz="1400" dirty="0">
                <a:latin typeface="+mj-ea"/>
              </a:rPr>
              <a:t>가로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세로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높이</a:t>
            </a:r>
            <a:r>
              <a:rPr lang="en-US" altLang="ko-KR" sz="1400" dirty="0">
                <a:latin typeface="+mj-ea"/>
              </a:rPr>
              <a:t>]”</a:t>
            </a:r>
            <a:r>
              <a:rPr lang="ko-KR" altLang="en-US" sz="1400" dirty="0">
                <a:latin typeface="+mj-ea"/>
              </a:rPr>
              <a:t>를 반환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boolean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canPutIn</a:t>
            </a:r>
            <a:r>
              <a:rPr lang="en-US" altLang="ko-KR" sz="1400" dirty="0">
                <a:latin typeface="+mj-ea"/>
              </a:rPr>
              <a:t>(Box) : </a:t>
            </a:r>
            <a:r>
              <a:rPr lang="ko-KR" altLang="en-US" sz="1400" dirty="0">
                <a:latin typeface="+mj-ea"/>
              </a:rPr>
              <a:t>해당 </a:t>
            </a:r>
            <a:r>
              <a:rPr lang="en-US" altLang="ko-KR" sz="1400" dirty="0">
                <a:latin typeface="+mj-ea"/>
              </a:rPr>
              <a:t>Box </a:t>
            </a:r>
            <a:r>
              <a:rPr lang="ko-KR" altLang="en-US" sz="1400" dirty="0">
                <a:latin typeface="+mj-ea"/>
              </a:rPr>
              <a:t>객체가 인자로 전달된 </a:t>
            </a:r>
            <a:r>
              <a:rPr lang="en-US" altLang="ko-KR" sz="1400" dirty="0">
                <a:latin typeface="+mj-ea"/>
              </a:rPr>
              <a:t>Box </a:t>
            </a:r>
            <a:r>
              <a:rPr lang="ko-KR" altLang="en-US" sz="1400" dirty="0">
                <a:latin typeface="+mj-ea"/>
              </a:rPr>
              <a:t>객체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안에 들어갈 수 있으면 </a:t>
            </a:r>
            <a:r>
              <a:rPr lang="en-US" altLang="ko-KR" sz="1400" dirty="0">
                <a:latin typeface="+mj-ea"/>
              </a:rPr>
              <a:t>true </a:t>
            </a:r>
            <a:r>
              <a:rPr lang="ko-KR" altLang="en-US" sz="1400" dirty="0">
                <a:latin typeface="+mj-ea"/>
              </a:rPr>
              <a:t>반환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3. Main class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&gt; Scanner class</a:t>
            </a:r>
            <a:r>
              <a:rPr lang="ko-KR" altLang="en-US" sz="1400" dirty="0">
                <a:latin typeface="+mj-ea"/>
              </a:rPr>
              <a:t>를 통해 입력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&gt; </a:t>
            </a:r>
            <a:r>
              <a:rPr lang="ko-KR" altLang="en-US" sz="1400" dirty="0">
                <a:latin typeface="+mj-ea"/>
              </a:rPr>
              <a:t>첫번째 박스와 두번째 박스를 서로 넣을 수 있는지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221721" y="153982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21" y="2251375"/>
            <a:ext cx="3613552" cy="10439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718" y="4617761"/>
            <a:ext cx="3198495" cy="1070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88B3C1-4F1D-457E-88D5-7C0F0446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718" y="3420114"/>
            <a:ext cx="3613551" cy="10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8-2 </a:t>
            </a:r>
            <a:r>
              <a:rPr lang="ko-KR" altLang="en-US" dirty="0"/>
              <a:t>하이 로우 게임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514" y="1539829"/>
            <a:ext cx="5028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하이 로우 게임을 만들어보자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게임규칙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정답은 </a:t>
            </a:r>
            <a:r>
              <a:rPr lang="en-US" altLang="ko-KR" sz="1400" dirty="0">
                <a:latin typeface="+mj-ea"/>
              </a:rPr>
              <a:t>100 </a:t>
            </a:r>
            <a:r>
              <a:rPr lang="ko-KR" altLang="en-US" sz="1400" dirty="0">
                <a:latin typeface="+mj-ea"/>
              </a:rPr>
              <a:t>미만의 자연수인 </a:t>
            </a:r>
            <a:r>
              <a:rPr lang="ko-KR" altLang="en-US" sz="1400" dirty="0" err="1">
                <a:latin typeface="+mj-ea"/>
              </a:rPr>
              <a:t>난수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사용자가 추측한 답이 틀렸을 경우 정답보다 크거나</a:t>
            </a:r>
            <a:r>
              <a:rPr lang="en-US" altLang="ko-KR" sz="1400" dirty="0">
                <a:latin typeface="+mj-ea"/>
              </a:rPr>
              <a:t>(high)</a:t>
            </a:r>
            <a:r>
              <a:rPr lang="ko-KR" altLang="en-US" sz="1400" dirty="0">
                <a:latin typeface="+mj-ea"/>
              </a:rPr>
              <a:t> 작음</a:t>
            </a:r>
            <a:r>
              <a:rPr lang="en-US" altLang="ko-KR" sz="1400" dirty="0">
                <a:latin typeface="+mj-ea"/>
              </a:rPr>
              <a:t>(low)</a:t>
            </a:r>
            <a:r>
              <a:rPr lang="ko-KR" altLang="en-US" sz="1400" dirty="0">
                <a:latin typeface="+mj-ea"/>
              </a:rPr>
              <a:t> 출력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정답을 맞추면 종료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추측 최대 횟수는 </a:t>
            </a:r>
            <a:r>
              <a:rPr lang="en-US" altLang="ko-KR" sz="1400" dirty="0">
                <a:latin typeface="+mj-ea"/>
              </a:rPr>
              <a:t>7</a:t>
            </a:r>
            <a:r>
              <a:rPr lang="ko-KR" altLang="en-US" sz="1400" dirty="0">
                <a:latin typeface="+mj-ea"/>
              </a:rPr>
              <a:t>회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</a:t>
            </a:r>
            <a:r>
              <a:rPr lang="en-US" altLang="ko-KR" sz="1400" dirty="0" err="1">
                <a:latin typeface="+mj-ea"/>
              </a:rPr>
              <a:t>HighLowGame</a:t>
            </a:r>
            <a:r>
              <a:rPr lang="en-US" altLang="ko-KR" sz="1400" dirty="0">
                <a:latin typeface="+mj-ea"/>
              </a:rPr>
              <a:t> class </a:t>
            </a:r>
            <a:r>
              <a:rPr lang="ko-KR" altLang="en-US" sz="1400" dirty="0">
                <a:latin typeface="+mj-ea"/>
              </a:rPr>
              <a:t>구현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answer :  </a:t>
            </a:r>
            <a:r>
              <a:rPr lang="ko-KR" altLang="en-US" sz="1400" dirty="0">
                <a:latin typeface="+mj-ea"/>
              </a:rPr>
              <a:t>정답 </a:t>
            </a:r>
            <a:r>
              <a:rPr lang="ko-KR" altLang="en-US" sz="1400" dirty="0" smtClean="0">
                <a:latin typeface="+mj-ea"/>
              </a:rPr>
              <a:t>변수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count : </a:t>
            </a:r>
            <a:r>
              <a:rPr lang="ko-KR" altLang="en-US" sz="1400" dirty="0">
                <a:latin typeface="+mj-ea"/>
              </a:rPr>
              <a:t>추측 횟수 </a:t>
            </a:r>
            <a:r>
              <a:rPr lang="ko-KR" altLang="en-US" sz="1400" dirty="0" smtClean="0">
                <a:latin typeface="+mj-ea"/>
              </a:rPr>
              <a:t>변수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en-US" altLang="ko-KR" sz="1400" dirty="0" err="1" smtClean="0">
                <a:latin typeface="+mj-ea"/>
              </a:rPr>
              <a:t>maxGuess</a:t>
            </a:r>
            <a:r>
              <a:rPr lang="en-US" altLang="ko-KR" sz="1400" dirty="0" smtClean="0">
                <a:latin typeface="+mj-ea"/>
              </a:rPr>
              <a:t> : </a:t>
            </a:r>
            <a:r>
              <a:rPr lang="ko-KR" altLang="en-US" sz="1400" dirty="0" smtClean="0">
                <a:latin typeface="+mj-ea"/>
              </a:rPr>
              <a:t>추측 최대 횟수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클래스 변수</a:t>
            </a:r>
            <a:r>
              <a:rPr lang="en-US" altLang="ko-KR" sz="1400" dirty="0" smtClean="0">
                <a:latin typeface="+mj-ea"/>
              </a:rPr>
              <a:t>)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 initialize() : </a:t>
            </a:r>
            <a:r>
              <a:rPr lang="ko-KR" altLang="en-US" sz="1400" dirty="0">
                <a:latin typeface="+mj-ea"/>
              </a:rPr>
              <a:t>초기 작업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각종 출력 및 정답 생성 등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guess(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num</a:t>
            </a:r>
            <a:r>
              <a:rPr lang="en-US" altLang="ko-KR" sz="1400" dirty="0">
                <a:latin typeface="+mj-ea"/>
              </a:rPr>
              <a:t>) : </a:t>
            </a:r>
            <a:r>
              <a:rPr lang="ko-KR" altLang="en-US" sz="1400" dirty="0">
                <a:latin typeface="+mj-ea"/>
              </a:rPr>
              <a:t>사용자 입력에 따른 정답 판별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  </a:t>
            </a:r>
            <a:r>
              <a:rPr lang="ko-KR" altLang="en-US" sz="1400" dirty="0">
                <a:latin typeface="+mj-ea"/>
              </a:rPr>
              <a:t>정답이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사용자 입력 값과 같으면 </a:t>
            </a:r>
            <a:r>
              <a:rPr lang="en-US" altLang="ko-KR" sz="1400" dirty="0">
                <a:latin typeface="+mj-ea"/>
              </a:rPr>
              <a:t>0,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  </a:t>
            </a:r>
            <a:r>
              <a:rPr lang="ko-KR" altLang="en-US" sz="1400" dirty="0">
                <a:latin typeface="+mj-ea"/>
              </a:rPr>
              <a:t>정답이 입력보다 크면 </a:t>
            </a:r>
            <a:r>
              <a:rPr lang="en-US" altLang="ko-KR" sz="1400" dirty="0">
                <a:latin typeface="+mj-ea"/>
              </a:rPr>
              <a:t>1,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  </a:t>
            </a:r>
            <a:r>
              <a:rPr lang="ko-KR" altLang="en-US" sz="1400" dirty="0">
                <a:latin typeface="+mj-ea"/>
              </a:rPr>
              <a:t>정답이 입력보다 작으면 </a:t>
            </a:r>
            <a:r>
              <a:rPr lang="en-US" altLang="ko-KR" sz="1400" dirty="0">
                <a:latin typeface="+mj-ea"/>
              </a:rPr>
              <a:t>-1 </a:t>
            </a:r>
            <a:r>
              <a:rPr lang="ko-KR" altLang="en-US" sz="1400" dirty="0">
                <a:latin typeface="+mj-ea"/>
              </a:rPr>
              <a:t>반환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void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play() : </a:t>
            </a:r>
            <a:r>
              <a:rPr lang="ko-KR" altLang="en-US" sz="1400" dirty="0">
                <a:latin typeface="+mj-ea"/>
              </a:rPr>
              <a:t>게임 시작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err="1" smtClean="0">
                <a:latin typeface="+mj-ea"/>
              </a:rPr>
              <a:t>메소드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게임 진행에 필요한 모든 프로세스는 이 </a:t>
            </a:r>
            <a:r>
              <a:rPr lang="ko-KR" altLang="en-US" sz="1400" dirty="0" err="1" smtClean="0">
                <a:latin typeface="+mj-ea"/>
              </a:rPr>
              <a:t>메소드에서</a:t>
            </a:r>
            <a:r>
              <a:rPr lang="ko-KR" altLang="en-US" sz="1400" dirty="0" smtClean="0">
                <a:latin typeface="+mj-ea"/>
              </a:rPr>
              <a:t> 진행됨</a:t>
            </a:r>
            <a:endParaRPr lang="en-US" altLang="ko-KR" sz="1400" dirty="0" smtClean="0">
              <a:latin typeface="+mj-ea"/>
            </a:endParaRPr>
          </a:p>
          <a:p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88256" y="153982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366274" y="106572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76" y="2092808"/>
            <a:ext cx="1801585" cy="37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8-3 </a:t>
            </a:r>
            <a:r>
              <a:rPr lang="ko-KR" altLang="en-US" dirty="0" smtClean="0"/>
              <a:t>기부천사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객체지향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6274" y="1065728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70514" y="1539829"/>
            <a:ext cx="47675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400" dirty="0">
                <a:latin typeface="+mj-ea"/>
              </a:rPr>
              <a:t>후원 계좌에 기부금을 입금하여 </a:t>
            </a:r>
            <a:r>
              <a:rPr lang="ko-KR" altLang="en-US" sz="1400" dirty="0" err="1">
                <a:latin typeface="+mj-ea"/>
              </a:rPr>
              <a:t>기부천사가</a:t>
            </a:r>
            <a:r>
              <a:rPr lang="ko-KR" altLang="en-US" sz="1400" dirty="0">
                <a:latin typeface="+mj-ea"/>
              </a:rPr>
              <a:t> 되어보자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 smtClean="0">
                <a:latin typeface="+mj-ea"/>
              </a:rPr>
              <a:t>초기 입력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ko-KR" altLang="en-US" sz="1400" dirty="0" smtClean="0">
                <a:latin typeface="+mj-ea"/>
              </a:rPr>
              <a:t>목표치 입력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만원 단위</a:t>
            </a:r>
            <a:r>
              <a:rPr lang="en-US" altLang="ko-KR" sz="1400" dirty="0" smtClean="0">
                <a:latin typeface="+mj-ea"/>
              </a:rPr>
              <a:t>, 100</a:t>
            </a:r>
            <a:r>
              <a:rPr lang="ko-KR" altLang="en-US" sz="1400" dirty="0" smtClean="0">
                <a:latin typeface="+mj-ea"/>
              </a:rPr>
              <a:t> 이하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342891" indent="-342891">
              <a:buFontTx/>
              <a:buChar char="-"/>
            </a:pP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회 기부금은 </a:t>
            </a:r>
            <a:r>
              <a:rPr lang="en-US" altLang="ko-KR" sz="1400" dirty="0" smtClean="0">
                <a:latin typeface="+mj-ea"/>
              </a:rPr>
              <a:t>20</a:t>
            </a:r>
            <a:r>
              <a:rPr lang="ko-KR" altLang="en-US" sz="1400" dirty="0" smtClean="0">
                <a:latin typeface="+mj-ea"/>
              </a:rPr>
              <a:t>만원 이하만 가능</a:t>
            </a:r>
            <a:endParaRPr lang="en-US" altLang="ko-KR" sz="14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 smtClean="0">
                <a:latin typeface="+mj-ea"/>
              </a:rPr>
              <a:t>기부금 입금 후에는 곧바로 후원금 수령자가 </a:t>
            </a:r>
            <a:r>
              <a:rPr lang="en-US" altLang="ko-KR" sz="1400" dirty="0" smtClean="0">
                <a:latin typeface="+mj-ea"/>
              </a:rPr>
              <a:t>8</a:t>
            </a:r>
            <a:r>
              <a:rPr lang="ko-KR" altLang="en-US" sz="1400" dirty="0" smtClean="0">
                <a:latin typeface="+mj-ea"/>
              </a:rPr>
              <a:t>만원씩 출금</a:t>
            </a:r>
            <a:endParaRPr lang="en-US" altLang="ko-KR" sz="14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 smtClean="0">
                <a:latin typeface="+mj-ea"/>
              </a:rPr>
              <a:t>잔액이 </a:t>
            </a:r>
            <a:r>
              <a:rPr lang="ko-KR" altLang="en-US" sz="1400" dirty="0" err="1" smtClean="0">
                <a:latin typeface="+mj-ea"/>
              </a:rPr>
              <a:t>출금액보다</a:t>
            </a:r>
            <a:r>
              <a:rPr lang="ko-KR" altLang="en-US" sz="1400" dirty="0" smtClean="0">
                <a:latin typeface="+mj-ea"/>
              </a:rPr>
              <a:t> 적으면 잔액이 </a:t>
            </a:r>
            <a:r>
              <a:rPr lang="en-US" altLang="ko-KR" sz="1400" dirty="0" smtClean="0">
                <a:latin typeface="+mj-ea"/>
              </a:rPr>
              <a:t>0</a:t>
            </a:r>
            <a:r>
              <a:rPr lang="ko-KR" altLang="en-US" sz="1400" dirty="0" smtClean="0">
                <a:latin typeface="+mj-ea"/>
              </a:rPr>
              <a:t>원이 됨</a:t>
            </a:r>
            <a:endParaRPr lang="en-US" altLang="ko-KR" sz="14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400" dirty="0" smtClean="0">
                <a:latin typeface="+mj-ea"/>
              </a:rPr>
              <a:t>목표치를 </a:t>
            </a:r>
            <a:r>
              <a:rPr lang="ko-KR" altLang="en-US" sz="1400" dirty="0">
                <a:latin typeface="+mj-ea"/>
              </a:rPr>
              <a:t>달성하면 총 기부 횟수를 출력하고 종료</a:t>
            </a:r>
            <a:endParaRPr lang="en-US" altLang="ko-KR" sz="14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b="1" dirty="0">
                <a:latin typeface="+mj-ea"/>
              </a:rPr>
              <a:t>조건</a:t>
            </a:r>
            <a:endParaRPr lang="en-US" altLang="ko-KR" sz="1400" b="1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>
                <a:latin typeface="+mj-ea"/>
              </a:rPr>
              <a:t>1. </a:t>
            </a:r>
            <a:r>
              <a:rPr lang="en-US" altLang="ko-KR" sz="1400" dirty="0" err="1" smtClean="0">
                <a:latin typeface="+mj-ea"/>
              </a:rPr>
              <a:t>DonationCenter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class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goal : </a:t>
            </a:r>
            <a:r>
              <a:rPr lang="ko-KR" altLang="en-US" sz="1400" dirty="0" smtClean="0">
                <a:latin typeface="+mj-ea"/>
              </a:rPr>
              <a:t>후원금 </a:t>
            </a:r>
            <a:r>
              <a:rPr lang="ko-KR" altLang="en-US" sz="1400" dirty="0">
                <a:latin typeface="+mj-ea"/>
              </a:rPr>
              <a:t>목표액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클래스 변수</a:t>
            </a:r>
            <a:r>
              <a:rPr lang="en-US" altLang="ko-KR" sz="1400" dirty="0">
                <a:latin typeface="+mj-ea"/>
              </a:rPr>
              <a:t>)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donation : </a:t>
            </a:r>
            <a:r>
              <a:rPr lang="ko-KR" altLang="en-US" sz="1400" dirty="0" smtClean="0">
                <a:latin typeface="+mj-ea"/>
              </a:rPr>
              <a:t>후원금 총액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클래스 변수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342891" indent="-342891">
              <a:buFontTx/>
              <a:buChar char="-"/>
            </a:pPr>
            <a:r>
              <a:rPr lang="en-US" altLang="ko-KR" sz="1400" dirty="0" smtClean="0">
                <a:latin typeface="+mj-ea"/>
              </a:rPr>
              <a:t>2</a:t>
            </a:r>
            <a:r>
              <a:rPr lang="en-US" altLang="ko-KR" sz="1400" dirty="0">
                <a:latin typeface="+mj-ea"/>
              </a:rPr>
              <a:t>. </a:t>
            </a:r>
            <a:r>
              <a:rPr lang="en-US" altLang="ko-KR" sz="1400" dirty="0" smtClean="0">
                <a:latin typeface="+mj-ea"/>
              </a:rPr>
              <a:t>Donator(</a:t>
            </a:r>
            <a:r>
              <a:rPr lang="ko-KR" altLang="en-US" sz="1400" dirty="0" smtClean="0">
                <a:latin typeface="+mj-ea"/>
              </a:rPr>
              <a:t>후원</a:t>
            </a:r>
            <a:r>
              <a:rPr lang="ko-KR" altLang="en-US" sz="1400" dirty="0" smtClean="0">
                <a:latin typeface="+mj-ea"/>
              </a:rPr>
              <a:t>자</a:t>
            </a:r>
            <a:r>
              <a:rPr lang="en-US" altLang="ko-KR" sz="1400" dirty="0" smtClean="0">
                <a:latin typeface="+mj-ea"/>
              </a:rPr>
              <a:t>) </a:t>
            </a:r>
            <a:r>
              <a:rPr lang="en-US" altLang="ko-KR" sz="1400" dirty="0" smtClean="0">
                <a:latin typeface="+mj-ea"/>
              </a:rPr>
              <a:t>class</a:t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void donate(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) : </a:t>
            </a:r>
            <a:r>
              <a:rPr lang="ko-KR" altLang="en-US" sz="1400" dirty="0" smtClean="0">
                <a:latin typeface="+mj-ea"/>
              </a:rPr>
              <a:t>후원금이 </a:t>
            </a:r>
            <a:r>
              <a:rPr lang="ko-KR" altLang="en-US" sz="1400" dirty="0">
                <a:latin typeface="+mj-ea"/>
              </a:rPr>
              <a:t>기부 가능한 </a:t>
            </a:r>
            <a:r>
              <a:rPr lang="ko-KR" altLang="en-US" sz="1400" dirty="0" smtClean="0">
                <a:latin typeface="+mj-ea"/>
              </a:rPr>
              <a:t>금액이면 </a:t>
            </a:r>
            <a:r>
              <a:rPr lang="ko-KR" altLang="en-US" sz="1400" dirty="0" err="1">
                <a:latin typeface="+mj-ea"/>
              </a:rPr>
              <a:t>기부센터에</a:t>
            </a:r>
            <a:r>
              <a:rPr lang="ko-KR" altLang="en-US" sz="1400" dirty="0">
                <a:latin typeface="+mj-ea"/>
              </a:rPr>
              <a:t> 기부하고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true</a:t>
            </a:r>
            <a:r>
              <a:rPr lang="ko-KR" altLang="en-US" sz="1400" dirty="0" smtClean="0">
                <a:latin typeface="+mj-ea"/>
              </a:rPr>
              <a:t>를 반환</a:t>
            </a:r>
            <a:endParaRPr lang="en-US" altLang="ko-KR" sz="14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 smtClean="0">
                <a:latin typeface="+mj-ea"/>
              </a:rPr>
              <a:t>3. Recipient(</a:t>
            </a:r>
            <a:r>
              <a:rPr lang="ko-KR" altLang="en-US" sz="1400" dirty="0" smtClean="0">
                <a:latin typeface="+mj-ea"/>
              </a:rPr>
              <a:t>후원금 </a:t>
            </a:r>
            <a:r>
              <a:rPr lang="ko-KR" altLang="en-US" sz="1400" dirty="0" err="1" smtClean="0">
                <a:latin typeface="+mj-ea"/>
              </a:rPr>
              <a:t>수령자</a:t>
            </a:r>
            <a:r>
              <a:rPr lang="en-US" altLang="ko-KR" sz="1400" dirty="0" smtClean="0">
                <a:latin typeface="+mj-ea"/>
              </a:rPr>
              <a:t>) class</a:t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void receipt() : </a:t>
            </a:r>
            <a:r>
              <a:rPr lang="ko-KR" altLang="en-US" sz="1400" dirty="0" smtClean="0">
                <a:latin typeface="+mj-ea"/>
              </a:rPr>
              <a:t>후원금을 기부센터에서 가져옴</a:t>
            </a:r>
            <a:endParaRPr lang="en-US" altLang="ko-KR" sz="1400" dirty="0" smtClean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400" dirty="0" smtClean="0">
                <a:latin typeface="+mj-ea"/>
              </a:rPr>
              <a:t>4. </a:t>
            </a:r>
            <a:r>
              <a:rPr lang="en-US" altLang="ko-KR" sz="1400" dirty="0" err="1" smtClean="0">
                <a:latin typeface="+mj-ea"/>
              </a:rPr>
              <a:t>DonationProcess</a:t>
            </a:r>
            <a:r>
              <a:rPr lang="en-US" altLang="ko-KR" sz="1400" dirty="0" smtClean="0">
                <a:latin typeface="+mj-ea"/>
              </a:rPr>
              <a:t> class</a:t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void initialize() : </a:t>
            </a:r>
            <a:r>
              <a:rPr lang="ko-KR" altLang="en-US" sz="1400" dirty="0" smtClean="0">
                <a:latin typeface="+mj-ea"/>
              </a:rPr>
              <a:t>각종 변수와 객체 생성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void process() : </a:t>
            </a:r>
            <a:r>
              <a:rPr lang="ko-KR" altLang="en-US" sz="1400" dirty="0" smtClean="0">
                <a:latin typeface="+mj-ea"/>
              </a:rPr>
              <a:t>기부 프로세스 실행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후원금 목표치를 달성하면 종료</a:t>
            </a:r>
            <a:endParaRPr lang="en-US" altLang="ko-KR" sz="1400" dirty="0">
              <a:latin typeface="+mj-ea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56" y="2224087"/>
            <a:ext cx="3179474" cy="1901599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588256" y="153982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</p:spTree>
    <p:extLst>
      <p:ext uri="{BB962C8B-B14F-4D97-AF65-F5344CB8AC3E}">
        <p14:creationId xmlns:p14="http://schemas.microsoft.com/office/powerpoint/2010/main" val="1338381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209</Words>
  <Application>Microsoft Office PowerPoint</Application>
  <PresentationFormat>화면 슬라이드 쇼(4:3)</PresentationFormat>
  <Paragraphs>54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8. 클래스 : 속성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90</cp:revision>
  <dcterms:created xsi:type="dcterms:W3CDTF">2017-03-17T08:15:25Z</dcterms:created>
  <dcterms:modified xsi:type="dcterms:W3CDTF">2018-05-02T01:52:40Z</dcterms:modified>
</cp:coreProperties>
</file>