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79" r:id="rId2"/>
    <p:sldId id="281" r:id="rId3"/>
    <p:sldId id="282" r:id="rId4"/>
    <p:sldId id="283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FB191D-72BB-4333-8D1D-2A8629C5E565}" v="6796" dt="2018-05-12T02:22:49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대환" userId="7982e91c8e7de9a7" providerId="LiveId" clId="{A3FB191D-72BB-4333-8D1D-2A8629C5E565}"/>
    <pc:docChg chg="undo custSel addSld modSld sldOrd">
      <pc:chgData name="박 대환" userId="7982e91c8e7de9a7" providerId="LiveId" clId="{A3FB191D-72BB-4333-8D1D-2A8629C5E565}" dt="2018-05-12T02:22:49.192" v="6798" actId="14100"/>
      <pc:docMkLst>
        <pc:docMk/>
      </pc:docMkLst>
      <pc:sldChg chg="addSp delSp modSp">
        <pc:chgData name="박 대환" userId="7982e91c8e7de9a7" providerId="LiveId" clId="{A3FB191D-72BB-4333-8D1D-2A8629C5E565}" dt="2018-05-12T02:16:49.192" v="6702" actId="20577"/>
        <pc:sldMkLst>
          <pc:docMk/>
          <pc:sldMk cId="3288505696" sldId="281"/>
        </pc:sldMkLst>
        <pc:spChg chg="add del mod">
          <ac:chgData name="박 대환" userId="7982e91c8e7de9a7" providerId="LiveId" clId="{A3FB191D-72BB-4333-8D1D-2A8629C5E565}" dt="2018-05-12T01:59:42.842" v="6117" actId="20577"/>
          <ac:spMkLst>
            <pc:docMk/>
            <pc:sldMk cId="3288505696" sldId="281"/>
            <ac:spMk id="3" creationId="{00000000-0000-0000-0000-000000000000}"/>
          </ac:spMkLst>
        </pc:spChg>
        <pc:spChg chg="add del mod">
          <ac:chgData name="박 대환" userId="7982e91c8e7de9a7" providerId="LiveId" clId="{A3FB191D-72BB-4333-8D1D-2A8629C5E565}" dt="2018-05-12T00:50:43.894" v="5476" actId="1076"/>
          <ac:spMkLst>
            <pc:docMk/>
            <pc:sldMk cId="3288505696" sldId="281"/>
            <ac:spMk id="5" creationId="{00000000-0000-0000-0000-000000000000}"/>
          </ac:spMkLst>
        </pc:spChg>
        <pc:spChg chg="add del mod">
          <ac:chgData name="박 대환" userId="7982e91c8e7de9a7" providerId="LiveId" clId="{A3FB191D-72BB-4333-8D1D-2A8629C5E565}" dt="2018-05-12T02:16:49.192" v="6702" actId="20577"/>
          <ac:spMkLst>
            <pc:docMk/>
            <pc:sldMk cId="3288505696" sldId="281"/>
            <ac:spMk id="6" creationId="{00000000-0000-0000-0000-000000000000}"/>
          </ac:spMkLst>
        </pc:spChg>
        <pc:spChg chg="add del">
          <ac:chgData name="박 대환" userId="7982e91c8e7de9a7" providerId="LiveId" clId="{A3FB191D-72BB-4333-8D1D-2A8629C5E565}" dt="2018-05-11T18:08:37.077" v="3907" actId="1076"/>
          <ac:spMkLst>
            <pc:docMk/>
            <pc:sldMk cId="3288505696" sldId="281"/>
            <ac:spMk id="7" creationId="{00000000-0000-0000-0000-000000000000}"/>
          </ac:spMkLst>
        </pc:spChg>
        <pc:spChg chg="add del mod">
          <ac:chgData name="박 대환" userId="7982e91c8e7de9a7" providerId="LiveId" clId="{A3FB191D-72BB-4333-8D1D-2A8629C5E565}" dt="2018-05-12T00:50:43.894" v="5476" actId="1076"/>
          <ac:spMkLst>
            <pc:docMk/>
            <pc:sldMk cId="3288505696" sldId="281"/>
            <ac:spMk id="17" creationId="{C247C32B-CCE2-4B07-96D7-D271CF111518}"/>
          </ac:spMkLst>
        </pc:spChg>
        <pc:spChg chg="add del mod">
          <ac:chgData name="박 대환" userId="7982e91c8e7de9a7" providerId="LiveId" clId="{A3FB191D-72BB-4333-8D1D-2A8629C5E565}" dt="2018-05-11T18:03:09.934" v="3827" actId="1076"/>
          <ac:spMkLst>
            <pc:docMk/>
            <pc:sldMk cId="3288505696" sldId="281"/>
            <ac:spMk id="19" creationId="{0BD9D7E7-8A61-4179-84C9-7A707142BEC2}"/>
          </ac:spMkLst>
        </pc:spChg>
        <pc:spChg chg="add del mod">
          <ac:chgData name="박 대환" userId="7982e91c8e7de9a7" providerId="LiveId" clId="{A3FB191D-72BB-4333-8D1D-2A8629C5E565}" dt="2018-05-11T18:08:49.210" v="3915" actId="1076"/>
          <ac:spMkLst>
            <pc:docMk/>
            <pc:sldMk cId="3288505696" sldId="281"/>
            <ac:spMk id="21" creationId="{BFD5D929-FA08-4440-8813-9D6AEB6B0BEA}"/>
          </ac:spMkLst>
        </pc:spChg>
        <pc:spChg chg="add del mod">
          <ac:chgData name="박 대환" userId="7982e91c8e7de9a7" providerId="LiveId" clId="{A3FB191D-72BB-4333-8D1D-2A8629C5E565}" dt="2018-05-11T18:08:37.077" v="3907" actId="1076"/>
          <ac:spMkLst>
            <pc:docMk/>
            <pc:sldMk cId="3288505696" sldId="281"/>
            <ac:spMk id="22" creationId="{5A998BB7-25F3-4725-A73C-98AA9BE412C0}"/>
          </ac:spMkLst>
        </pc:spChg>
        <pc:spChg chg="add del mod">
          <ac:chgData name="박 대환" userId="7982e91c8e7de9a7" providerId="LiveId" clId="{A3FB191D-72BB-4333-8D1D-2A8629C5E565}" dt="2018-05-11T18:54:55.511" v="4563" actId="478"/>
          <ac:spMkLst>
            <pc:docMk/>
            <pc:sldMk cId="3288505696" sldId="281"/>
            <ac:spMk id="26" creationId="{4C7669F9-0929-43D7-B315-03A26740940D}"/>
          </ac:spMkLst>
        </pc:spChg>
        <pc:picChg chg="add del mod">
          <ac:chgData name="박 대환" userId="7982e91c8e7de9a7" providerId="LiveId" clId="{A3FB191D-72BB-4333-8D1D-2A8629C5E565}" dt="2018-05-12T00:11:35.002" v="4956" actId="478"/>
          <ac:picMkLst>
            <pc:docMk/>
            <pc:sldMk cId="3288505696" sldId="281"/>
            <ac:picMk id="2" creationId="{EC2C41D6-2751-4619-8D92-910AEA87F13F}"/>
          </ac:picMkLst>
        </pc:picChg>
        <pc:picChg chg="add del mod">
          <ac:chgData name="박 대환" userId="7982e91c8e7de9a7" providerId="LiveId" clId="{A3FB191D-72BB-4333-8D1D-2A8629C5E565}" dt="2018-05-11T16:14:21.990" v="1286" actId="478"/>
          <ac:picMkLst>
            <pc:docMk/>
            <pc:sldMk cId="3288505696" sldId="281"/>
            <ac:picMk id="2" creationId="{ED8AE6DE-3110-460B-AF97-AAC9AA49AA81}"/>
          </ac:picMkLst>
        </pc:picChg>
        <pc:picChg chg="add del mod">
          <ac:chgData name="박 대환" userId="7982e91c8e7de9a7" providerId="LiveId" clId="{A3FB191D-72BB-4333-8D1D-2A8629C5E565}" dt="2018-05-12T00:50:03.206" v="5471" actId="478"/>
          <ac:picMkLst>
            <pc:docMk/>
            <pc:sldMk cId="3288505696" sldId="281"/>
            <ac:picMk id="4" creationId="{84E11D9D-8693-4D8B-9B48-FA607F1C3E0F}"/>
          </ac:picMkLst>
        </pc:picChg>
        <pc:picChg chg="del mod">
          <ac:chgData name="박 대환" userId="7982e91c8e7de9a7" providerId="LiveId" clId="{A3FB191D-72BB-4333-8D1D-2A8629C5E565}" dt="2018-05-11T16:03:46.473" v="915" actId="478"/>
          <ac:picMkLst>
            <pc:docMk/>
            <pc:sldMk cId="3288505696" sldId="281"/>
            <ac:picMk id="4" creationId="{00000000-0000-0000-0000-000000000000}"/>
          </ac:picMkLst>
        </pc:picChg>
        <pc:picChg chg="add del mod">
          <ac:chgData name="박 대환" userId="7982e91c8e7de9a7" providerId="LiveId" clId="{A3FB191D-72BB-4333-8D1D-2A8629C5E565}" dt="2018-05-12T00:49:53.155" v="5464" actId="478"/>
          <ac:picMkLst>
            <pc:docMk/>
            <pc:sldMk cId="3288505696" sldId="281"/>
            <ac:picMk id="8" creationId="{D56A8E55-54D4-41BE-99B9-7017CF2FC9E5}"/>
          </ac:picMkLst>
        </pc:picChg>
        <pc:picChg chg="add del mod">
          <ac:chgData name="박 대환" userId="7982e91c8e7de9a7" providerId="LiveId" clId="{A3FB191D-72BB-4333-8D1D-2A8629C5E565}" dt="2018-05-11T16:14:18.088" v="1283" actId="478"/>
          <ac:picMkLst>
            <pc:docMk/>
            <pc:sldMk cId="3288505696" sldId="281"/>
            <ac:picMk id="8" creationId="{4560FFDD-A651-464D-A9C1-D3C960BC3510}"/>
          </ac:picMkLst>
        </pc:picChg>
        <pc:picChg chg="add del mod">
          <ac:chgData name="박 대환" userId="7982e91c8e7de9a7" providerId="LiveId" clId="{A3FB191D-72BB-4333-8D1D-2A8629C5E565}" dt="2018-05-11T16:22:21.317" v="1398" actId="478"/>
          <ac:picMkLst>
            <pc:docMk/>
            <pc:sldMk cId="3288505696" sldId="281"/>
            <ac:picMk id="9" creationId="{AD2654F7-E5DB-49B3-BADD-69E323C4323F}"/>
          </ac:picMkLst>
        </pc:picChg>
        <pc:picChg chg="add mod">
          <ac:chgData name="박 대환" userId="7982e91c8e7de9a7" providerId="LiveId" clId="{A3FB191D-72BB-4333-8D1D-2A8629C5E565}" dt="2018-05-12T02:01:32.493" v="6155" actId="1076"/>
          <ac:picMkLst>
            <pc:docMk/>
            <pc:sldMk cId="3288505696" sldId="281"/>
            <ac:picMk id="9" creationId="{59F8AD77-3C32-4E39-A4DC-C5FC78B06A08}"/>
          </ac:picMkLst>
        </pc:picChg>
        <pc:picChg chg="add mod">
          <ac:chgData name="박 대환" userId="7982e91c8e7de9a7" providerId="LiveId" clId="{A3FB191D-72BB-4333-8D1D-2A8629C5E565}" dt="2018-05-12T00:50:43.894" v="5476" actId="1076"/>
          <ac:picMkLst>
            <pc:docMk/>
            <pc:sldMk cId="3288505696" sldId="281"/>
            <ac:picMk id="10" creationId="{A04A6B57-7683-449C-9E28-00F8BDF1153C}"/>
          </ac:picMkLst>
        </pc:picChg>
        <pc:picChg chg="add del mod">
          <ac:chgData name="박 대환" userId="7982e91c8e7de9a7" providerId="LiveId" clId="{A3FB191D-72BB-4333-8D1D-2A8629C5E565}" dt="2018-05-11T17:45:38.671" v="2610" actId="478"/>
          <ac:picMkLst>
            <pc:docMk/>
            <pc:sldMk cId="3288505696" sldId="281"/>
            <ac:picMk id="10" creationId="{1F3C4CAC-FC9E-42A9-992D-465426508246}"/>
          </ac:picMkLst>
        </pc:picChg>
        <pc:picChg chg="add del mod">
          <ac:chgData name="박 대환" userId="7982e91c8e7de9a7" providerId="LiveId" clId="{A3FB191D-72BB-4333-8D1D-2A8629C5E565}" dt="2018-05-11T16:45:04.050" v="1580" actId="478"/>
          <ac:picMkLst>
            <pc:docMk/>
            <pc:sldMk cId="3288505696" sldId="281"/>
            <ac:picMk id="11" creationId="{3B3B9533-BAA8-4F94-9899-46D972839D46}"/>
          </ac:picMkLst>
        </pc:picChg>
        <pc:picChg chg="add del mod">
          <ac:chgData name="박 대환" userId="7982e91c8e7de9a7" providerId="LiveId" clId="{A3FB191D-72BB-4333-8D1D-2A8629C5E565}" dt="2018-05-11T17:09:08.209" v="2037" actId="478"/>
          <ac:picMkLst>
            <pc:docMk/>
            <pc:sldMk cId="3288505696" sldId="281"/>
            <ac:picMk id="12" creationId="{214BD006-3057-4E7D-BBB3-2FA3C216294D}"/>
          </ac:picMkLst>
        </pc:picChg>
        <pc:picChg chg="add del mod">
          <ac:chgData name="박 대환" userId="7982e91c8e7de9a7" providerId="LiveId" clId="{A3FB191D-72BB-4333-8D1D-2A8629C5E565}" dt="2018-05-11T17:09:07.475" v="2036" actId="478"/>
          <ac:picMkLst>
            <pc:docMk/>
            <pc:sldMk cId="3288505696" sldId="281"/>
            <ac:picMk id="13" creationId="{F884ED1B-66DE-421F-AA65-5C22EDB36B33}"/>
          </ac:picMkLst>
        </pc:picChg>
        <pc:picChg chg="add del mod">
          <ac:chgData name="박 대환" userId="7982e91c8e7de9a7" providerId="LiveId" clId="{A3FB191D-72BB-4333-8D1D-2A8629C5E565}" dt="2018-05-11T17:51:30.644" v="3130" actId="478"/>
          <ac:picMkLst>
            <pc:docMk/>
            <pc:sldMk cId="3288505696" sldId="281"/>
            <ac:picMk id="14" creationId="{CA210E05-DF76-4BF0-978A-CB25E3C6187B}"/>
          </ac:picMkLst>
        </pc:picChg>
        <pc:picChg chg="add del mod">
          <ac:chgData name="박 대환" userId="7982e91c8e7de9a7" providerId="LiveId" clId="{A3FB191D-72BB-4333-8D1D-2A8629C5E565}" dt="2018-05-11T17:51:30.051" v="3129" actId="478"/>
          <ac:picMkLst>
            <pc:docMk/>
            <pc:sldMk cId="3288505696" sldId="281"/>
            <ac:picMk id="15" creationId="{47B935AE-A100-44AC-AE6F-C0AEF9E37DB3}"/>
          </ac:picMkLst>
        </pc:picChg>
        <pc:picChg chg="add del mod modCrop">
          <ac:chgData name="박 대환" userId="7982e91c8e7de9a7" providerId="LiveId" clId="{A3FB191D-72BB-4333-8D1D-2A8629C5E565}" dt="2018-05-11T17:50:27.329" v="3121" actId="478"/>
          <ac:picMkLst>
            <pc:docMk/>
            <pc:sldMk cId="3288505696" sldId="281"/>
            <ac:picMk id="16" creationId="{A0647D39-9372-4749-BA1D-CD6A95092E93}"/>
          </ac:picMkLst>
        </pc:picChg>
        <pc:picChg chg="add del mod">
          <ac:chgData name="박 대환" userId="7982e91c8e7de9a7" providerId="LiveId" clId="{A3FB191D-72BB-4333-8D1D-2A8629C5E565}" dt="2018-05-11T18:05:49.157" v="3842" actId="478"/>
          <ac:picMkLst>
            <pc:docMk/>
            <pc:sldMk cId="3288505696" sldId="281"/>
            <ac:picMk id="18" creationId="{7E8C863B-ECBB-47D1-A332-13E961A5CBBC}"/>
          </ac:picMkLst>
        </pc:picChg>
        <pc:picChg chg="add del mod">
          <ac:chgData name="박 대환" userId="7982e91c8e7de9a7" providerId="LiveId" clId="{A3FB191D-72BB-4333-8D1D-2A8629C5E565}" dt="2018-05-11T18:09:17.510" v="3916" actId="478"/>
          <ac:picMkLst>
            <pc:docMk/>
            <pc:sldMk cId="3288505696" sldId="281"/>
            <ac:picMk id="20" creationId="{98CDE3A3-C4EC-46BC-8C85-A8522BD7CFB6}"/>
          </ac:picMkLst>
        </pc:picChg>
        <pc:picChg chg="add del mod">
          <ac:chgData name="박 대환" userId="7982e91c8e7de9a7" providerId="LiveId" clId="{A3FB191D-72BB-4333-8D1D-2A8629C5E565}" dt="2018-05-11T18:10:45.879" v="3923" actId="478"/>
          <ac:picMkLst>
            <pc:docMk/>
            <pc:sldMk cId="3288505696" sldId="281"/>
            <ac:picMk id="23" creationId="{585D50DA-F5E4-42F0-B27D-189C4C0C5212}"/>
          </ac:picMkLst>
        </pc:picChg>
        <pc:picChg chg="add del mod">
          <ac:chgData name="박 대환" userId="7982e91c8e7de9a7" providerId="LiveId" clId="{A3FB191D-72BB-4333-8D1D-2A8629C5E565}" dt="2018-05-11T18:21:03.472" v="3964" actId="478"/>
          <ac:picMkLst>
            <pc:docMk/>
            <pc:sldMk cId="3288505696" sldId="281"/>
            <ac:picMk id="24" creationId="{23B37C02-BA43-4415-8F38-FC7A3A433DDE}"/>
          </ac:picMkLst>
        </pc:picChg>
        <pc:picChg chg="add del mod">
          <ac:chgData name="박 대환" userId="7982e91c8e7de9a7" providerId="LiveId" clId="{A3FB191D-72BB-4333-8D1D-2A8629C5E565}" dt="2018-05-11T18:40:46.650" v="4214" actId="478"/>
          <ac:picMkLst>
            <pc:docMk/>
            <pc:sldMk cId="3288505696" sldId="281"/>
            <ac:picMk id="25" creationId="{8BB633D4-8CD0-45E4-9FA9-F10DB8B476D1}"/>
          </ac:picMkLst>
        </pc:picChg>
        <pc:picChg chg="add del mod">
          <ac:chgData name="박 대환" userId="7982e91c8e7de9a7" providerId="LiveId" clId="{A3FB191D-72BB-4333-8D1D-2A8629C5E565}" dt="2018-05-11T18:52:54.636" v="4365" actId="478"/>
          <ac:picMkLst>
            <pc:docMk/>
            <pc:sldMk cId="3288505696" sldId="281"/>
            <ac:picMk id="27" creationId="{B113EAAA-0159-4167-BA8B-1EBCF78ABC23}"/>
          </ac:picMkLst>
        </pc:picChg>
        <pc:picChg chg="add del mod">
          <ac:chgData name="박 대환" userId="7982e91c8e7de9a7" providerId="LiveId" clId="{A3FB191D-72BB-4333-8D1D-2A8629C5E565}" dt="2018-05-11T18:54:53.845" v="4562" actId="478"/>
          <ac:picMkLst>
            <pc:docMk/>
            <pc:sldMk cId="3288505696" sldId="281"/>
            <ac:picMk id="28" creationId="{36DADDF6-673E-48DB-9226-286AFC54E78D}"/>
          </ac:picMkLst>
        </pc:picChg>
        <pc:picChg chg="add del mod">
          <ac:chgData name="박 대환" userId="7982e91c8e7de9a7" providerId="LiveId" clId="{A3FB191D-72BB-4333-8D1D-2A8629C5E565}" dt="2018-05-11T19:11:24.315" v="4808" actId="478"/>
          <ac:picMkLst>
            <pc:docMk/>
            <pc:sldMk cId="3288505696" sldId="281"/>
            <ac:picMk id="29" creationId="{22E7E164-E50E-4C71-941F-4727B92884D7}"/>
          </ac:picMkLst>
        </pc:picChg>
        <pc:picChg chg="add del mod">
          <ac:chgData name="박 대환" userId="7982e91c8e7de9a7" providerId="LiveId" clId="{A3FB191D-72BB-4333-8D1D-2A8629C5E565}" dt="2018-05-11T19:11:36.749" v="4812" actId="478"/>
          <ac:picMkLst>
            <pc:docMk/>
            <pc:sldMk cId="3288505696" sldId="281"/>
            <ac:picMk id="30" creationId="{0FF6982D-5E93-42C0-978D-470875434133}"/>
          </ac:picMkLst>
        </pc:picChg>
      </pc:sldChg>
      <pc:sldChg chg="addSp delSp modSp add ord">
        <pc:chgData name="박 대환" userId="7982e91c8e7de9a7" providerId="LiveId" clId="{A3FB191D-72BB-4333-8D1D-2A8629C5E565}" dt="2018-05-12T02:22:49.192" v="6798" actId="14100"/>
        <pc:sldMkLst>
          <pc:docMk/>
          <pc:sldMk cId="3252294964" sldId="282"/>
        </pc:sldMkLst>
        <pc:spChg chg="mod">
          <ac:chgData name="박 대환" userId="7982e91c8e7de9a7" providerId="LiveId" clId="{A3FB191D-72BB-4333-8D1D-2A8629C5E565}" dt="2018-05-12T01:59:51.568" v="6119" actId="20577"/>
          <ac:spMkLst>
            <pc:docMk/>
            <pc:sldMk cId="3252294964" sldId="282"/>
            <ac:spMk id="3" creationId="{00000000-0000-0000-0000-000000000000}"/>
          </ac:spMkLst>
        </pc:spChg>
        <pc:spChg chg="mod">
          <ac:chgData name="박 대환" userId="7982e91c8e7de9a7" providerId="LiveId" clId="{A3FB191D-72BB-4333-8D1D-2A8629C5E565}" dt="2018-05-12T02:10:47.595" v="6672" actId="1076"/>
          <ac:spMkLst>
            <pc:docMk/>
            <pc:sldMk cId="3252294964" sldId="282"/>
            <ac:spMk id="5" creationId="{00000000-0000-0000-0000-000000000000}"/>
          </ac:spMkLst>
        </pc:spChg>
        <pc:spChg chg="mod">
          <ac:chgData name="박 대환" userId="7982e91c8e7de9a7" providerId="LiveId" clId="{A3FB191D-72BB-4333-8D1D-2A8629C5E565}" dt="2018-05-12T02:22:49.192" v="6798" actId="14100"/>
          <ac:spMkLst>
            <pc:docMk/>
            <pc:sldMk cId="3252294964" sldId="282"/>
            <ac:spMk id="6" creationId="{00000000-0000-0000-0000-000000000000}"/>
          </ac:spMkLst>
        </pc:spChg>
        <pc:spChg chg="mod">
          <ac:chgData name="박 대환" userId="7982e91c8e7de9a7" providerId="LiveId" clId="{A3FB191D-72BB-4333-8D1D-2A8629C5E565}" dt="2018-05-12T02:14:16.941" v="6674" actId="20577"/>
          <ac:spMkLst>
            <pc:docMk/>
            <pc:sldMk cId="3252294964" sldId="282"/>
            <ac:spMk id="7" creationId="{00000000-0000-0000-0000-000000000000}"/>
          </ac:spMkLst>
        </pc:spChg>
        <pc:spChg chg="mod">
          <ac:chgData name="박 대환" userId="7982e91c8e7de9a7" providerId="LiveId" clId="{A3FB191D-72BB-4333-8D1D-2A8629C5E565}" dt="2018-05-12T02:10:52.026" v="6673" actId="1076"/>
          <ac:spMkLst>
            <pc:docMk/>
            <pc:sldMk cId="3252294964" sldId="282"/>
            <ac:spMk id="17" creationId="{C247C32B-CCE2-4B07-96D7-D271CF111518}"/>
          </ac:spMkLst>
        </pc:spChg>
        <pc:graphicFrameChg chg="add del modGraphic">
          <ac:chgData name="박 대환" userId="7982e91c8e7de9a7" providerId="LiveId" clId="{A3FB191D-72BB-4333-8D1D-2A8629C5E565}" dt="2018-05-11T18:19:59.350" v="3963" actId="478"/>
          <ac:graphicFrameMkLst>
            <pc:docMk/>
            <pc:sldMk cId="3252294964" sldId="282"/>
            <ac:graphicFrameMk id="4" creationId="{83A44C8E-BF02-4703-813B-6C5D8AC19140}"/>
          </ac:graphicFrameMkLst>
        </pc:graphicFrameChg>
        <pc:picChg chg="add mod">
          <ac:chgData name="박 대환" userId="7982e91c8e7de9a7" providerId="LiveId" clId="{A3FB191D-72BB-4333-8D1D-2A8629C5E565}" dt="2018-05-12T02:10:47.595" v="6672" actId="1076"/>
          <ac:picMkLst>
            <pc:docMk/>
            <pc:sldMk cId="3252294964" sldId="282"/>
            <ac:picMk id="2" creationId="{B6F0C6F9-CD36-47F1-8E77-5A7BA7DF972B}"/>
          </ac:picMkLst>
        </pc:picChg>
        <pc:picChg chg="add mod">
          <ac:chgData name="박 대환" userId="7982e91c8e7de9a7" providerId="LiveId" clId="{A3FB191D-72BB-4333-8D1D-2A8629C5E565}" dt="2018-05-12T02:10:52.026" v="6673" actId="1076"/>
          <ac:picMkLst>
            <pc:docMk/>
            <pc:sldMk cId="3252294964" sldId="282"/>
            <ac:picMk id="4" creationId="{1CF9E10E-9FA2-4561-AD9D-AEC860EA6AF5}"/>
          </ac:picMkLst>
        </pc:picChg>
        <pc:picChg chg="del mod">
          <ac:chgData name="박 대환" userId="7982e91c8e7de9a7" providerId="LiveId" clId="{A3FB191D-72BB-4333-8D1D-2A8629C5E565}" dt="2018-05-12T01:31:43.093" v="6069" actId="478"/>
          <ac:picMkLst>
            <pc:docMk/>
            <pc:sldMk cId="3252294964" sldId="282"/>
            <ac:picMk id="10" creationId="{1F3C4CAC-FC9E-42A9-992D-465426508246}"/>
          </ac:picMkLst>
        </pc:picChg>
        <pc:picChg chg="del">
          <ac:chgData name="박 대환" userId="7982e91c8e7de9a7" providerId="LiveId" clId="{A3FB191D-72BB-4333-8D1D-2A8629C5E565}" dt="2018-05-12T01:31:53.652" v="6071" actId="478"/>
          <ac:picMkLst>
            <pc:docMk/>
            <pc:sldMk cId="3252294964" sldId="282"/>
            <ac:picMk id="14" creationId="{CA210E05-DF76-4BF0-978A-CB25E3C6187B}"/>
          </ac:picMkLst>
        </pc:picChg>
        <pc:picChg chg="del">
          <ac:chgData name="박 대환" userId="7982e91c8e7de9a7" providerId="LiveId" clId="{A3FB191D-72BB-4333-8D1D-2A8629C5E565}" dt="2018-05-12T01:31:53.233" v="6070" actId="478"/>
          <ac:picMkLst>
            <pc:docMk/>
            <pc:sldMk cId="3252294964" sldId="282"/>
            <ac:picMk id="15" creationId="{47B935AE-A100-44AC-AE6F-C0AEF9E37DB3}"/>
          </ac:picMkLst>
        </pc:picChg>
      </pc:sldChg>
      <pc:sldChg chg="addSp delSp modSp add">
        <pc:chgData name="박 대환" userId="7982e91c8e7de9a7" providerId="LiveId" clId="{A3FB191D-72BB-4333-8D1D-2A8629C5E565}" dt="2018-05-12T02:22:25.081" v="6790"/>
        <pc:sldMkLst>
          <pc:docMk/>
          <pc:sldMk cId="2566040872" sldId="283"/>
        </pc:sldMkLst>
        <pc:spChg chg="add mod">
          <ac:chgData name="박 대환" userId="7982e91c8e7de9a7" providerId="LiveId" clId="{A3FB191D-72BB-4333-8D1D-2A8629C5E565}" dt="2018-05-12T02:18:04.054" v="6703" actId="1076"/>
          <ac:spMkLst>
            <pc:docMk/>
            <pc:sldMk cId="2566040872" sldId="283"/>
            <ac:spMk id="2" creationId="{B3714343-E2DC-4DE6-B1B5-81D367A0F6DF}"/>
          </ac:spMkLst>
        </pc:spChg>
        <pc:spChg chg="mod">
          <ac:chgData name="박 대환" userId="7982e91c8e7de9a7" providerId="LiveId" clId="{A3FB191D-72BB-4333-8D1D-2A8629C5E565}" dt="2018-05-12T02:22:25.081" v="6790"/>
          <ac:spMkLst>
            <pc:docMk/>
            <pc:sldMk cId="2566040872" sldId="283"/>
            <ac:spMk id="3" creationId="{00000000-0000-0000-0000-000000000000}"/>
          </ac:spMkLst>
        </pc:spChg>
        <pc:spChg chg="mod">
          <ac:chgData name="박 대환" userId="7982e91c8e7de9a7" providerId="LiveId" clId="{A3FB191D-72BB-4333-8D1D-2A8629C5E565}" dt="2018-05-12T01:03:21.797" v="5872" actId="1076"/>
          <ac:spMkLst>
            <pc:docMk/>
            <pc:sldMk cId="2566040872" sldId="283"/>
            <ac:spMk id="5" creationId="{00000000-0000-0000-0000-000000000000}"/>
          </ac:spMkLst>
        </pc:spChg>
        <pc:spChg chg="mod">
          <ac:chgData name="박 대환" userId="7982e91c8e7de9a7" providerId="LiveId" clId="{A3FB191D-72BB-4333-8D1D-2A8629C5E565}" dt="2018-05-12T02:19:14.204" v="6776" actId="14100"/>
          <ac:spMkLst>
            <pc:docMk/>
            <pc:sldMk cId="2566040872" sldId="283"/>
            <ac:spMk id="6" creationId="{00000000-0000-0000-0000-000000000000}"/>
          </ac:spMkLst>
        </pc:spChg>
        <pc:spChg chg="mod">
          <ac:chgData name="박 대환" userId="7982e91c8e7de9a7" providerId="LiveId" clId="{A3FB191D-72BB-4333-8D1D-2A8629C5E565}" dt="2018-05-12T02:14:18.704" v="6675" actId="20577"/>
          <ac:spMkLst>
            <pc:docMk/>
            <pc:sldMk cId="2566040872" sldId="283"/>
            <ac:spMk id="7" creationId="{00000000-0000-0000-0000-000000000000}"/>
          </ac:spMkLst>
        </pc:spChg>
        <pc:spChg chg="add mod">
          <ac:chgData name="박 대환" userId="7982e91c8e7de9a7" providerId="LiveId" clId="{A3FB191D-72BB-4333-8D1D-2A8629C5E565}" dt="2018-05-12T02:18:04.054" v="6703" actId="1076"/>
          <ac:spMkLst>
            <pc:docMk/>
            <pc:sldMk cId="2566040872" sldId="283"/>
            <ac:spMk id="10" creationId="{D871CDD6-69A1-410F-9EF9-C7D8398F9C13}"/>
          </ac:spMkLst>
        </pc:spChg>
        <pc:spChg chg="add mod">
          <ac:chgData name="박 대환" userId="7982e91c8e7de9a7" providerId="LiveId" clId="{A3FB191D-72BB-4333-8D1D-2A8629C5E565}" dt="2018-05-12T02:18:12.141" v="6704" actId="1076"/>
          <ac:spMkLst>
            <pc:docMk/>
            <pc:sldMk cId="2566040872" sldId="283"/>
            <ac:spMk id="12" creationId="{12556440-BA73-4E5B-BEF4-42546EC440F2}"/>
          </ac:spMkLst>
        </pc:spChg>
        <pc:spChg chg="add mod">
          <ac:chgData name="박 대환" userId="7982e91c8e7de9a7" providerId="LiveId" clId="{A3FB191D-72BB-4333-8D1D-2A8629C5E565}" dt="2018-05-12T02:18:12.141" v="6704" actId="1076"/>
          <ac:spMkLst>
            <pc:docMk/>
            <pc:sldMk cId="2566040872" sldId="283"/>
            <ac:spMk id="13" creationId="{14111FE5-4AE8-47FE-96E7-BC3B4CDE7AF8}"/>
          </ac:spMkLst>
        </pc:spChg>
        <pc:spChg chg="mod">
          <ac:chgData name="박 대환" userId="7982e91c8e7de9a7" providerId="LiveId" clId="{A3FB191D-72BB-4333-8D1D-2A8629C5E565}" dt="2018-05-12T01:16:19.693" v="5969" actId="1076"/>
          <ac:spMkLst>
            <pc:docMk/>
            <pc:sldMk cId="2566040872" sldId="283"/>
            <ac:spMk id="17" creationId="{C247C32B-CCE2-4B07-96D7-D271CF111518}"/>
          </ac:spMkLst>
        </pc:spChg>
        <pc:spChg chg="del mod">
          <ac:chgData name="박 대환" userId="7982e91c8e7de9a7" providerId="LiveId" clId="{A3FB191D-72BB-4333-8D1D-2A8629C5E565}" dt="2018-05-12T01:02:57.565" v="5865" actId="6549"/>
          <ac:spMkLst>
            <pc:docMk/>
            <pc:sldMk cId="2566040872" sldId="283"/>
            <ac:spMk id="26" creationId="{4C7669F9-0929-43D7-B315-03A26740940D}"/>
          </ac:spMkLst>
        </pc:spChg>
        <pc:grpChg chg="add mod ord topLvl">
          <ac:chgData name="박 대환" userId="7982e91c8e7de9a7" providerId="LiveId" clId="{A3FB191D-72BB-4333-8D1D-2A8629C5E565}" dt="2018-05-12T00:57:57.738" v="5730" actId="164"/>
          <ac:grpSpMkLst>
            <pc:docMk/>
            <pc:sldMk cId="2566040872" sldId="283"/>
            <ac:grpSpMk id="8" creationId="{4133B259-F202-48A4-95D9-AED4F090EDFD}"/>
          </ac:grpSpMkLst>
        </pc:grpChg>
        <pc:grpChg chg="add mod ord topLvl">
          <ac:chgData name="박 대환" userId="7982e91c8e7de9a7" providerId="LiveId" clId="{A3FB191D-72BB-4333-8D1D-2A8629C5E565}" dt="2018-05-12T00:57:57.738" v="5730" actId="164"/>
          <ac:grpSpMkLst>
            <pc:docMk/>
            <pc:sldMk cId="2566040872" sldId="283"/>
            <ac:grpSpMk id="9" creationId="{4A942A22-238C-4864-A483-4FC3457FD584}"/>
          </ac:grpSpMkLst>
        </pc:grpChg>
        <pc:grpChg chg="add del mod">
          <ac:chgData name="박 대환" userId="7982e91c8e7de9a7" providerId="LiveId" clId="{A3FB191D-72BB-4333-8D1D-2A8629C5E565}" dt="2018-05-12T00:53:54.174" v="5487" actId="165"/>
          <ac:grpSpMkLst>
            <pc:docMk/>
            <pc:sldMk cId="2566040872" sldId="283"/>
            <ac:grpSpMk id="11" creationId="{6260A1C9-83FD-4F52-87AC-485BCCE54EB6}"/>
          </ac:grpSpMkLst>
        </pc:grpChg>
        <pc:grpChg chg="add mod">
          <ac:chgData name="박 대환" userId="7982e91c8e7de9a7" providerId="LiveId" clId="{A3FB191D-72BB-4333-8D1D-2A8629C5E565}" dt="2018-05-12T01:03:50.483" v="5875" actId="1076"/>
          <ac:grpSpMkLst>
            <pc:docMk/>
            <pc:sldMk cId="2566040872" sldId="283"/>
            <ac:grpSpMk id="14" creationId="{FD01B7B1-ABB3-487B-857E-B7EFB19CAA64}"/>
          </ac:grpSpMkLst>
        </pc:grpChg>
        <pc:picChg chg="add mod topLvl">
          <ac:chgData name="박 대환" userId="7982e91c8e7de9a7" providerId="LiveId" clId="{A3FB191D-72BB-4333-8D1D-2A8629C5E565}" dt="2018-05-12T00:57:57.738" v="5730" actId="164"/>
          <ac:picMkLst>
            <pc:docMk/>
            <pc:sldMk cId="2566040872" sldId="283"/>
            <ac:picMk id="4" creationId="{E5BE6687-CB81-48E9-B562-46D1F201E2C3}"/>
          </ac:picMkLst>
        </pc:picChg>
        <pc:picChg chg="add mod">
          <ac:chgData name="박 대환" userId="7982e91c8e7de9a7" providerId="LiveId" clId="{A3FB191D-72BB-4333-8D1D-2A8629C5E565}" dt="2018-05-12T01:16:21.071" v="5970" actId="1076"/>
          <ac:picMkLst>
            <pc:docMk/>
            <pc:sldMk cId="2566040872" sldId="283"/>
            <ac:picMk id="15" creationId="{7FA8E8E3-20A1-4B84-92C0-56A7C141C159}"/>
          </ac:picMkLst>
        </pc:picChg>
        <pc:picChg chg="del mod">
          <ac:chgData name="박 대환" userId="7982e91c8e7de9a7" providerId="LiveId" clId="{A3FB191D-72BB-4333-8D1D-2A8629C5E565}" dt="2018-05-12T00:42:05.297" v="5416" actId="478"/>
          <ac:picMkLst>
            <pc:docMk/>
            <pc:sldMk cId="2566040872" sldId="283"/>
            <ac:picMk id="27" creationId="{B113EAAA-0159-4167-BA8B-1EBCF78ABC23}"/>
          </ac:picMkLst>
        </pc:picChg>
        <pc:picChg chg="del mod">
          <ac:chgData name="박 대환" userId="7982e91c8e7de9a7" providerId="LiveId" clId="{A3FB191D-72BB-4333-8D1D-2A8629C5E565}" dt="2018-05-12T00:49:17.129" v="5463" actId="478"/>
          <ac:picMkLst>
            <pc:docMk/>
            <pc:sldMk cId="2566040872" sldId="283"/>
            <ac:picMk id="28" creationId="{36DADDF6-673E-48DB-9226-286AFC54E78D}"/>
          </ac:picMkLst>
        </pc:picChg>
      </pc:sldChg>
    </pc:docChg>
  </pc:docChgLst>
  <pc:docChgLst>
    <pc:chgData name="박 대환" userId="7982e91c8e7de9a7" providerId="LiveId" clId="{C7CBFCC8-8DC6-4DB8-B904-6B033B4C421B}"/>
    <pc:docChg chg="custSel addSld modSld sldOrd">
      <pc:chgData name="박 대환" userId="7982e91c8e7de9a7" providerId="LiveId" clId="{C7CBFCC8-8DC6-4DB8-B904-6B033B4C421B}" dt="2018-05-01T15:55:21.296" v="614"/>
      <pc:docMkLst>
        <pc:docMk/>
      </pc:docMkLst>
      <pc:sldChg chg="addSp delSp modSp">
        <pc:chgData name="박 대환" userId="7982e91c8e7de9a7" providerId="LiveId" clId="{C7CBFCC8-8DC6-4DB8-B904-6B033B4C421B}" dt="2018-05-01T13:52:20.303" v="24" actId="14100"/>
        <pc:sldMkLst>
          <pc:docMk/>
          <pc:sldMk cId="3288505696" sldId="281"/>
        </pc:sldMkLst>
        <pc:spChg chg="mod">
          <ac:chgData name="박 대환" userId="7982e91c8e7de9a7" providerId="LiveId" clId="{C7CBFCC8-8DC6-4DB8-B904-6B033B4C421B}" dt="2018-05-01T13:49:04.436" v="10" actId="14100"/>
          <ac:spMkLst>
            <pc:docMk/>
            <pc:sldMk cId="3288505696" sldId="281"/>
            <ac:spMk id="6" creationId="{00000000-0000-0000-0000-000000000000}"/>
          </ac:spMkLst>
        </pc:spChg>
        <pc:picChg chg="add del mod">
          <ac:chgData name="박 대환" userId="7982e91c8e7de9a7" providerId="LiveId" clId="{C7CBFCC8-8DC6-4DB8-B904-6B033B4C421B}" dt="2018-05-01T13:50:23.496" v="19" actId="478"/>
          <ac:picMkLst>
            <pc:docMk/>
            <pc:sldMk cId="3288505696" sldId="281"/>
            <ac:picMk id="2" creationId="{77FBA87C-3DC5-470A-AF0E-A7384C19E11F}"/>
          </ac:picMkLst>
        </pc:picChg>
        <pc:picChg chg="mod">
          <ac:chgData name="박 대환" userId="7982e91c8e7de9a7" providerId="LiveId" clId="{C7CBFCC8-8DC6-4DB8-B904-6B033B4C421B}" dt="2018-05-01T13:52:20.303" v="24" actId="14100"/>
          <ac:picMkLst>
            <pc:docMk/>
            <pc:sldMk cId="3288505696" sldId="281"/>
            <ac:picMk id="8" creationId="{00000000-0000-0000-0000-000000000000}"/>
          </ac:picMkLst>
        </pc:picChg>
        <pc:picChg chg="add mod">
          <ac:chgData name="박 대환" userId="7982e91c8e7de9a7" providerId="LiveId" clId="{C7CBFCC8-8DC6-4DB8-B904-6B033B4C421B}" dt="2018-05-01T13:50:55.544" v="23" actId="1076"/>
          <ac:picMkLst>
            <pc:docMk/>
            <pc:sldMk cId="3288505696" sldId="281"/>
            <ac:picMk id="9" creationId="{D888B3C1-4F1D-457E-88D5-7C0F04467EC9}"/>
          </ac:picMkLst>
        </pc:picChg>
      </pc:sldChg>
    </pc:docChg>
  </pc:docChgLst>
  <pc:docChgLst>
    <pc:chgData name="박 대환" userId="7982e91c8e7de9a7" providerId="LiveId" clId="{15CD208C-8BF3-4956-8623-779E8B0E6DCC}"/>
    <pc:docChg chg="undo custSel addSld delSld modSld sldOrd">
      <pc:chgData name="박 대환" userId="7982e91c8e7de9a7" providerId="LiveId" clId="{15CD208C-8BF3-4956-8623-779E8B0E6DCC}" dt="2018-04-24T23:20:52.960" v="4039" actId="20577"/>
      <pc:docMkLst>
        <pc:docMk/>
      </pc:docMkLst>
      <pc:sldChg chg="add">
        <pc:chgData name="박 대환" userId="7982e91c8e7de9a7" providerId="LiveId" clId="{15CD208C-8BF3-4956-8623-779E8B0E6DCC}" dt="2018-04-24T15:06:11.233" v="1" actId="20577"/>
        <pc:sldMkLst>
          <pc:docMk/>
          <pc:sldMk cId="4236897173" sldId="279"/>
        </pc:sldMkLst>
      </pc:sldChg>
      <pc:sldChg chg="addSp delSp modSp add">
        <pc:chgData name="박 대환" userId="7982e91c8e7de9a7" providerId="LiveId" clId="{15CD208C-8BF3-4956-8623-779E8B0E6DCC}" dt="2018-04-24T17:33:22.690" v="3130" actId="20577"/>
        <pc:sldMkLst>
          <pc:docMk/>
          <pc:sldMk cId="3288505696" sldId="281"/>
        </pc:sldMkLst>
        <pc:spChg chg="mod">
          <ac:chgData name="박 대환" userId="7982e91c8e7de9a7" providerId="LiveId" clId="{15CD208C-8BF3-4956-8623-779E8B0E6DCC}" dt="2018-04-24T17:01:33.195" v="3014" actId="20577"/>
          <ac:spMkLst>
            <pc:docMk/>
            <pc:sldMk cId="3288505696" sldId="281"/>
            <ac:spMk id="3" creationId="{00000000-0000-0000-0000-000000000000}"/>
          </ac:spMkLst>
        </pc:spChg>
        <pc:spChg chg="mod">
          <ac:chgData name="박 대환" userId="7982e91c8e7de9a7" providerId="LiveId" clId="{15CD208C-8BF3-4956-8623-779E8B0E6DCC}" dt="2018-04-24T17:33:22.690" v="3130" actId="20577"/>
          <ac:spMkLst>
            <pc:docMk/>
            <pc:sldMk cId="3288505696" sldId="281"/>
            <ac:spMk id="6" creationId="{00000000-0000-0000-0000-000000000000}"/>
          </ac:spMkLst>
        </pc:spChg>
        <pc:spChg chg="mod">
          <ac:chgData name="박 대환" userId="7982e91c8e7de9a7" providerId="LiveId" clId="{15CD208C-8BF3-4956-8623-779E8B0E6DCC}" dt="2018-04-24T16:25:50.880" v="2617" actId="1076"/>
          <ac:spMkLst>
            <pc:docMk/>
            <pc:sldMk cId="3288505696" sldId="281"/>
            <ac:spMk id="11" creationId="{329B6B20-BD1F-4F01-97F8-60D216C51716}"/>
          </ac:spMkLst>
        </pc:spChg>
        <pc:spChg chg="del">
          <ac:chgData name="박 대환" userId="7982e91c8e7de9a7" providerId="LiveId" clId="{15CD208C-8BF3-4956-8623-779E8B0E6DCC}" dt="2018-04-24T16:24:42.144" v="2543" actId="478"/>
          <ac:spMkLst>
            <pc:docMk/>
            <pc:sldMk cId="3288505696" sldId="281"/>
            <ac:spMk id="12" creationId="{A109143C-C059-44EB-A0CE-3DFB5D1D5556}"/>
          </ac:spMkLst>
        </pc:spChg>
        <pc:spChg chg="mod">
          <ac:chgData name="박 대환" userId="7982e91c8e7de9a7" providerId="LiveId" clId="{15CD208C-8BF3-4956-8623-779E8B0E6DCC}" dt="2018-04-24T16:25:54.573" v="2619" actId="1076"/>
          <ac:spMkLst>
            <pc:docMk/>
            <pc:sldMk cId="3288505696" sldId="281"/>
            <ac:spMk id="13" creationId="{AF3D8CE4-9D8D-41F8-9F5F-6C38313B9269}"/>
          </ac:spMkLst>
        </pc:spChg>
        <pc:spChg chg="mod">
          <ac:chgData name="박 대환" userId="7982e91c8e7de9a7" providerId="LiveId" clId="{15CD208C-8BF3-4956-8623-779E8B0E6DCC}" dt="2018-04-24T16:30:03.740" v="2666" actId="1076"/>
          <ac:spMkLst>
            <pc:docMk/>
            <pc:sldMk cId="3288505696" sldId="281"/>
            <ac:spMk id="17" creationId="{C247C32B-CCE2-4B07-96D7-D271CF111518}"/>
          </ac:spMkLst>
        </pc:spChg>
        <pc:grpChg chg="add del mod">
          <ac:chgData name="박 대환" userId="7982e91c8e7de9a7" providerId="LiveId" clId="{15CD208C-8BF3-4956-8623-779E8B0E6DCC}" dt="2018-04-24T16:29:55.068" v="2664" actId="478"/>
          <ac:grpSpMkLst>
            <pc:docMk/>
            <pc:sldMk cId="3288505696" sldId="281"/>
            <ac:grpSpMk id="8" creationId="{342808F8-D14C-49DD-B564-0C4088F7CA00}"/>
          </ac:grpSpMkLst>
        </pc:grpChg>
        <pc:picChg chg="add mod">
          <ac:chgData name="박 대환" userId="7982e91c8e7de9a7" providerId="LiveId" clId="{15CD208C-8BF3-4956-8623-779E8B0E6DCC}" dt="2018-04-24T16:59:25.068" v="3011" actId="1076"/>
          <ac:picMkLst>
            <pc:docMk/>
            <pc:sldMk cId="3288505696" sldId="281"/>
            <ac:picMk id="2" creationId="{15D369EC-F3EE-497B-B22E-398B751E97C9}"/>
          </ac:picMkLst>
        </pc:picChg>
        <pc:picChg chg="del mod">
          <ac:chgData name="박 대환" userId="7982e91c8e7de9a7" providerId="LiveId" clId="{15CD208C-8BF3-4956-8623-779E8B0E6DCC}" dt="2018-04-24T16:59:19.797" v="3007" actId="478"/>
          <ac:picMkLst>
            <pc:docMk/>
            <pc:sldMk cId="3288505696" sldId="281"/>
            <ac:picMk id="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81518-2659-4614-896D-5047C6A7BCD9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D8707-E227-468A-B382-87007E8DB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22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2117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355" y="1066800"/>
            <a:ext cx="8510954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700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18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080" indent="-342891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135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48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2018-05-12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93169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6532685" y="4246687"/>
            <a:ext cx="228600" cy="4994031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81639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447800" y="1371600"/>
            <a:ext cx="6248400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9.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클래스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: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기능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8203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28800" y="2665298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423689717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9-1 </a:t>
            </a:r>
            <a:r>
              <a:rPr lang="ko-KR" altLang="en-US" dirty="0"/>
              <a:t>생성자 오버로딩</a:t>
            </a: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466716" y="1221557"/>
            <a:ext cx="1685668" cy="4741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문제 설명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66714" y="1695658"/>
            <a:ext cx="4474402" cy="399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spcAft>
                <a:spcPts val="700"/>
              </a:spcAft>
              <a:buFontTx/>
              <a:buChar char="-"/>
            </a:pPr>
            <a:r>
              <a:rPr lang="en-US" altLang="ko-KR" sz="1300" dirty="0">
                <a:latin typeface="+mj-ea"/>
              </a:rPr>
              <a:t>Main </a:t>
            </a:r>
            <a:r>
              <a:rPr lang="ko-KR" altLang="en-US" sz="1300" dirty="0">
                <a:latin typeface="+mj-ea"/>
              </a:rPr>
              <a:t>클래스의 코드와 실행화면이 다음과 같을 때</a:t>
            </a:r>
            <a:r>
              <a:rPr lang="en-US" altLang="ko-KR" sz="1300" dirty="0">
                <a:latin typeface="+mj-ea"/>
              </a:rPr>
              <a:t>,</a:t>
            </a:r>
            <a:r>
              <a:rPr lang="ko-KR" altLang="en-US" sz="1300" dirty="0">
                <a:latin typeface="+mj-ea"/>
              </a:rPr>
              <a:t> </a:t>
            </a:r>
            <a:r>
              <a:rPr lang="en-US" altLang="ko-KR" sz="1300" dirty="0">
                <a:latin typeface="+mj-ea"/>
              </a:rPr>
              <a:t>PC </a:t>
            </a:r>
            <a:r>
              <a:rPr lang="ko-KR" altLang="en-US" sz="1300" dirty="0">
                <a:latin typeface="+mj-ea"/>
              </a:rPr>
              <a:t>클래스의 생성자와 메소드를 작성</a:t>
            </a:r>
            <a:endParaRPr lang="en-US" altLang="ko-KR" sz="1300" dirty="0">
              <a:latin typeface="+mj-ea"/>
            </a:endParaRPr>
          </a:p>
          <a:p>
            <a:pPr>
              <a:spcAft>
                <a:spcPts val="700"/>
              </a:spcAft>
            </a:pPr>
            <a:r>
              <a:rPr lang="ko-KR" altLang="en-US" sz="1300" b="1" dirty="0">
                <a:latin typeface="+mj-ea"/>
              </a:rPr>
              <a:t>조건</a:t>
            </a:r>
            <a:endParaRPr lang="en-US" altLang="ko-KR" sz="1300" b="1" dirty="0">
              <a:latin typeface="+mj-ea"/>
            </a:endParaRPr>
          </a:p>
          <a:p>
            <a:pPr marL="342891" indent="-342891">
              <a:spcAft>
                <a:spcPts val="700"/>
              </a:spcAft>
              <a:buFontTx/>
              <a:buChar char="-"/>
            </a:pPr>
            <a:r>
              <a:rPr lang="en-US" altLang="ko-KR" sz="1300" dirty="0">
                <a:latin typeface="+mj-ea"/>
              </a:rPr>
              <a:t>Main</a:t>
            </a:r>
            <a:r>
              <a:rPr lang="ko-KR" altLang="en-US" sz="1300" dirty="0">
                <a:latin typeface="+mj-ea"/>
              </a:rPr>
              <a:t> 클래스</a:t>
            </a:r>
            <a:endParaRPr lang="en-US" altLang="ko-KR" sz="1300" dirty="0">
              <a:latin typeface="+mj-ea"/>
            </a:endParaRPr>
          </a:p>
          <a:p>
            <a:pPr marL="342891" indent="-342891">
              <a:spcAft>
                <a:spcPts val="700"/>
              </a:spcAft>
              <a:buFontTx/>
              <a:buChar char="-"/>
            </a:pPr>
            <a:endParaRPr lang="en-US" altLang="ko-KR" sz="1300" dirty="0">
              <a:latin typeface="+mj-ea"/>
            </a:endParaRPr>
          </a:p>
          <a:p>
            <a:pPr marL="342891" indent="-342891">
              <a:spcAft>
                <a:spcPts val="700"/>
              </a:spcAft>
              <a:buFontTx/>
              <a:buChar char="-"/>
            </a:pPr>
            <a:endParaRPr lang="en-US" altLang="ko-KR" sz="1300" dirty="0">
              <a:latin typeface="+mj-ea"/>
            </a:endParaRPr>
          </a:p>
          <a:p>
            <a:pPr marL="342891" indent="-342891">
              <a:spcAft>
                <a:spcPts val="700"/>
              </a:spcAft>
              <a:buFontTx/>
              <a:buChar char="-"/>
            </a:pPr>
            <a:endParaRPr lang="en-US" altLang="ko-KR" sz="1300" dirty="0">
              <a:latin typeface="+mj-ea"/>
            </a:endParaRPr>
          </a:p>
          <a:p>
            <a:pPr marL="342891" indent="-342891">
              <a:spcAft>
                <a:spcPts val="700"/>
              </a:spcAft>
              <a:buFontTx/>
              <a:buChar char="-"/>
            </a:pPr>
            <a:endParaRPr lang="en-US" altLang="ko-KR" sz="1300" dirty="0">
              <a:latin typeface="+mj-ea"/>
            </a:endParaRPr>
          </a:p>
          <a:p>
            <a:pPr marL="342891" indent="-342891">
              <a:spcAft>
                <a:spcPts val="700"/>
              </a:spcAft>
              <a:buFontTx/>
              <a:buChar char="-"/>
            </a:pPr>
            <a:endParaRPr lang="en-US" altLang="ko-KR" sz="1300" dirty="0">
              <a:latin typeface="+mj-ea"/>
            </a:endParaRPr>
          </a:p>
          <a:p>
            <a:pPr marL="342891" indent="-342891">
              <a:spcAft>
                <a:spcPts val="700"/>
              </a:spcAft>
              <a:buFontTx/>
              <a:buChar char="-"/>
            </a:pPr>
            <a:endParaRPr lang="en-US" altLang="ko-KR" sz="1300" dirty="0">
              <a:latin typeface="+mj-ea"/>
            </a:endParaRPr>
          </a:p>
          <a:p>
            <a:pPr marL="342891" indent="-342891">
              <a:spcAft>
                <a:spcPts val="700"/>
              </a:spcAft>
              <a:buFontTx/>
              <a:buChar char="-"/>
            </a:pPr>
            <a:endParaRPr lang="en-US" altLang="ko-KR" sz="1300" dirty="0">
              <a:latin typeface="+mj-ea"/>
            </a:endParaRPr>
          </a:p>
          <a:p>
            <a:pPr marL="342891" indent="-342891">
              <a:spcAft>
                <a:spcPts val="700"/>
              </a:spcAft>
              <a:buFontTx/>
              <a:buChar char="-"/>
            </a:pPr>
            <a:r>
              <a:rPr lang="en-US" altLang="ko-KR" sz="1300" dirty="0">
                <a:latin typeface="+mj-ea"/>
              </a:rPr>
              <a:t>PC</a:t>
            </a:r>
            <a:r>
              <a:rPr lang="ko-KR" altLang="en-US" sz="1300" dirty="0">
                <a:latin typeface="+mj-ea"/>
              </a:rPr>
              <a:t> 클래스</a:t>
            </a:r>
            <a:br>
              <a:rPr lang="en-US" altLang="ko-KR" sz="1300" dirty="0">
                <a:latin typeface="+mj-ea"/>
              </a:rPr>
            </a:br>
            <a:r>
              <a:rPr lang="ko-KR" altLang="en-US" sz="1300" dirty="0">
                <a:latin typeface="+mj-ea"/>
              </a:rPr>
              <a:t>멤버 변수 </a:t>
            </a:r>
            <a:r>
              <a:rPr lang="en-US" altLang="ko-KR" sz="1300" dirty="0">
                <a:latin typeface="+mj-ea"/>
              </a:rPr>
              <a:t>: String </a:t>
            </a:r>
            <a:r>
              <a:rPr lang="en-US" altLang="ko-KR" sz="1300" dirty="0" err="1">
                <a:latin typeface="+mj-ea"/>
              </a:rPr>
              <a:t>pcname</a:t>
            </a:r>
            <a:r>
              <a:rPr lang="en-US" altLang="ko-KR" sz="1300" dirty="0">
                <a:latin typeface="+mj-ea"/>
              </a:rPr>
              <a:t>, </a:t>
            </a:r>
            <a:r>
              <a:rPr lang="en-US" altLang="ko-KR" sz="1300" dirty="0" err="1">
                <a:latin typeface="+mj-ea"/>
              </a:rPr>
              <a:t>mboard</a:t>
            </a:r>
            <a:r>
              <a:rPr lang="en-US" altLang="ko-KR" sz="1300" dirty="0">
                <a:latin typeface="+mj-ea"/>
              </a:rPr>
              <a:t>, </a:t>
            </a:r>
            <a:r>
              <a:rPr lang="en-US" altLang="ko-KR" sz="1300" dirty="0" err="1">
                <a:latin typeface="+mj-ea"/>
              </a:rPr>
              <a:t>cpu</a:t>
            </a:r>
            <a:r>
              <a:rPr lang="en-US" altLang="ko-KR" sz="1300" dirty="0">
                <a:latin typeface="+mj-ea"/>
              </a:rPr>
              <a:t>, ram, </a:t>
            </a:r>
            <a:r>
              <a:rPr lang="en-US" altLang="ko-KR" sz="1300" dirty="0" err="1">
                <a:latin typeface="+mj-ea"/>
              </a:rPr>
              <a:t>ssd</a:t>
            </a:r>
            <a:r>
              <a:rPr lang="en-US" altLang="ko-KR" sz="1300" dirty="0">
                <a:latin typeface="+mj-ea"/>
              </a:rPr>
              <a:t>, </a:t>
            </a:r>
            <a:r>
              <a:rPr lang="en-US" altLang="ko-KR" sz="1300" dirty="0" err="1">
                <a:latin typeface="+mj-ea"/>
              </a:rPr>
              <a:t>hdd</a:t>
            </a:r>
            <a:r>
              <a:rPr lang="en-US" altLang="ko-KR" sz="1300" dirty="0">
                <a:latin typeface="+mj-ea"/>
              </a:rPr>
              <a:t>, </a:t>
            </a:r>
            <a:r>
              <a:rPr lang="en-US" altLang="ko-KR" sz="1300" dirty="0" err="1">
                <a:latin typeface="+mj-ea"/>
              </a:rPr>
              <a:t>gfx</a:t>
            </a:r>
            <a:br>
              <a:rPr lang="en-US" altLang="ko-KR" sz="1300" dirty="0">
                <a:latin typeface="+mj-ea"/>
              </a:rPr>
            </a:br>
            <a:r>
              <a:rPr lang="ko-KR" altLang="en-US" sz="1300" dirty="0">
                <a:latin typeface="+mj-ea"/>
              </a:rPr>
              <a:t>생성자는 오버로딩을 이용하여 </a:t>
            </a:r>
            <a:r>
              <a:rPr lang="en-US" altLang="ko-KR" sz="1300" dirty="0">
                <a:latin typeface="+mj-ea"/>
              </a:rPr>
              <a:t>3</a:t>
            </a:r>
            <a:r>
              <a:rPr lang="ko-KR" altLang="en-US" sz="1300" dirty="0">
                <a:latin typeface="+mj-ea"/>
              </a:rPr>
              <a:t>개 작성</a:t>
            </a:r>
            <a:endParaRPr lang="en-US" altLang="ko-KR" sz="1300" dirty="0">
              <a:latin typeface="+mj-ea"/>
            </a:endParaRPr>
          </a:p>
        </p:txBody>
      </p:sp>
      <p:sp>
        <p:nvSpPr>
          <p:cNvPr id="17" name="내용 개체 틀 1">
            <a:extLst>
              <a:ext uri="{FF2B5EF4-FFF2-40B4-BE49-F238E27FC236}">
                <a16:creationId xmlns:a16="http://schemas.microsoft.com/office/drawing/2014/main" id="{C247C32B-CCE2-4B07-96D7-D271CF111518}"/>
              </a:ext>
            </a:extLst>
          </p:cNvPr>
          <p:cNvSpPr txBox="1">
            <a:spLocks/>
          </p:cNvSpPr>
          <p:nvPr/>
        </p:nvSpPr>
        <p:spPr bwMode="auto">
          <a:xfrm>
            <a:off x="5271348" y="1221557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실행화면</a:t>
            </a: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2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9F8AD77-3C32-4E39-A4DC-C5FC78B06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35" y="2805941"/>
            <a:ext cx="4048965" cy="19701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04A6B57-7683-449C-9E28-00F8BDF11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145" y="1760284"/>
            <a:ext cx="2109824" cy="384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0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9-2 </a:t>
            </a:r>
            <a:r>
              <a:rPr lang="ko-KR" altLang="en-US" dirty="0"/>
              <a:t>생성자 오버로딩 </a:t>
            </a:r>
            <a:r>
              <a:rPr lang="en-US" altLang="ko-KR" dirty="0"/>
              <a:t>+ </a:t>
            </a:r>
            <a:r>
              <a:rPr lang="ko-KR" altLang="en-US" dirty="0"/>
              <a:t>클래스 메소드</a:t>
            </a: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298822" y="1134105"/>
            <a:ext cx="1685668" cy="4741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문제 설명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298821" y="1608206"/>
            <a:ext cx="4643418" cy="4080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spcAft>
                <a:spcPts val="700"/>
              </a:spcAft>
              <a:buFontTx/>
              <a:buChar char="-"/>
            </a:pPr>
            <a:r>
              <a:rPr lang="en-US" altLang="ko-KR" sz="1300" dirty="0">
                <a:latin typeface="+mj-ea"/>
              </a:rPr>
              <a:t>Main</a:t>
            </a:r>
            <a:r>
              <a:rPr lang="ko-KR" altLang="en-US" sz="1300" dirty="0">
                <a:latin typeface="+mj-ea"/>
              </a:rPr>
              <a:t> 클래스를 참고하여 </a:t>
            </a:r>
            <a:r>
              <a:rPr lang="en-US" altLang="ko-KR" sz="1300" dirty="0">
                <a:latin typeface="+mj-ea"/>
              </a:rPr>
              <a:t>Event </a:t>
            </a:r>
            <a:r>
              <a:rPr lang="ko-KR" altLang="en-US" sz="1300" dirty="0">
                <a:latin typeface="+mj-ea"/>
              </a:rPr>
              <a:t>클래스와 </a:t>
            </a:r>
            <a:r>
              <a:rPr lang="en-US" altLang="ko-KR" sz="1300" dirty="0" err="1">
                <a:latin typeface="+mj-ea"/>
              </a:rPr>
              <a:t>EventFormatter</a:t>
            </a:r>
            <a:r>
              <a:rPr lang="en-US" altLang="ko-KR" sz="1300" dirty="0">
                <a:latin typeface="+mj-ea"/>
              </a:rPr>
              <a:t> </a:t>
            </a:r>
            <a:r>
              <a:rPr lang="ko-KR" altLang="en-US" sz="1300" dirty="0">
                <a:latin typeface="+mj-ea"/>
              </a:rPr>
              <a:t>클래스를 </a:t>
            </a:r>
            <a:r>
              <a:rPr lang="ko-KR" altLang="en-US" sz="1300" dirty="0" err="1">
                <a:latin typeface="+mj-ea"/>
              </a:rPr>
              <a:t>작성하시오</a:t>
            </a:r>
            <a:r>
              <a:rPr lang="en-US" altLang="ko-KR" sz="1300" dirty="0">
                <a:latin typeface="+mj-ea"/>
              </a:rPr>
              <a:t>.</a:t>
            </a:r>
            <a:r>
              <a:rPr lang="ko-KR" altLang="en-US" sz="1300" dirty="0">
                <a:latin typeface="+mj-ea"/>
              </a:rPr>
              <a:t> </a:t>
            </a:r>
            <a:endParaRPr lang="en-US" altLang="ko-KR" sz="1300" dirty="0">
              <a:latin typeface="+mj-ea"/>
            </a:endParaRPr>
          </a:p>
          <a:p>
            <a:pPr marL="342891" indent="-342891">
              <a:spcAft>
                <a:spcPts val="700"/>
              </a:spcAft>
              <a:buFontTx/>
              <a:buChar char="-"/>
            </a:pPr>
            <a:endParaRPr lang="en-US" altLang="ko-KR" sz="1300" u="sng" dirty="0">
              <a:latin typeface="+mj-ea"/>
            </a:endParaRPr>
          </a:p>
          <a:p>
            <a:pPr>
              <a:spcAft>
                <a:spcPts val="700"/>
              </a:spcAft>
            </a:pPr>
            <a:r>
              <a:rPr lang="ko-KR" altLang="en-US" sz="1300" b="1" dirty="0">
                <a:latin typeface="+mj-ea"/>
              </a:rPr>
              <a:t>조건</a:t>
            </a:r>
            <a:endParaRPr lang="en-US" altLang="ko-KR" sz="1300" b="1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300" dirty="0">
                <a:latin typeface="+mj-ea"/>
              </a:rPr>
              <a:t>Main </a:t>
            </a:r>
            <a:r>
              <a:rPr lang="ko-KR" altLang="en-US" sz="1300" dirty="0">
                <a:latin typeface="+mj-ea"/>
              </a:rPr>
              <a:t>클래스</a:t>
            </a:r>
            <a:endParaRPr lang="en-US" altLang="ko-KR" sz="1300" b="1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300" b="1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300" b="1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300" b="1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300" b="1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300" b="1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300" b="1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300" dirty="0">
                <a:latin typeface="+mj-ea"/>
              </a:rPr>
              <a:t>Event </a:t>
            </a:r>
            <a:r>
              <a:rPr lang="ko-KR" altLang="en-US" sz="1300" dirty="0">
                <a:latin typeface="+mj-ea"/>
              </a:rPr>
              <a:t>클래스 </a:t>
            </a:r>
            <a:r>
              <a:rPr lang="en-US" altLang="ko-KR" sz="1300" dirty="0">
                <a:latin typeface="+mj-ea"/>
              </a:rPr>
              <a:t>– </a:t>
            </a:r>
            <a:r>
              <a:rPr lang="ko-KR" altLang="en-US" sz="1300" dirty="0">
                <a:latin typeface="+mj-ea"/>
              </a:rPr>
              <a:t>오버로딩 활용하여 생성자 </a:t>
            </a:r>
            <a:r>
              <a:rPr lang="en-US" altLang="ko-KR" sz="1300" dirty="0">
                <a:latin typeface="+mj-ea"/>
              </a:rPr>
              <a:t>2</a:t>
            </a:r>
            <a:r>
              <a:rPr lang="ko-KR" altLang="en-US" sz="1300" dirty="0">
                <a:latin typeface="+mj-ea"/>
              </a:rPr>
              <a:t>개 작성</a:t>
            </a:r>
            <a:br>
              <a:rPr lang="en-US" altLang="ko-KR" sz="1300" dirty="0">
                <a:latin typeface="+mj-ea"/>
              </a:rPr>
            </a:br>
            <a:r>
              <a:rPr lang="ko-KR" altLang="en-US" sz="1300" dirty="0">
                <a:latin typeface="+mj-ea"/>
              </a:rPr>
              <a:t>멤버변수 </a:t>
            </a:r>
            <a:r>
              <a:rPr lang="en-US" altLang="ko-KR" sz="1300" dirty="0">
                <a:latin typeface="+mj-ea"/>
              </a:rPr>
              <a:t>: String date, hour, minute; - </a:t>
            </a:r>
            <a:r>
              <a:rPr lang="ko-KR" altLang="en-US" sz="1300" dirty="0">
                <a:latin typeface="+mj-ea"/>
              </a:rPr>
              <a:t>날짜</a:t>
            </a:r>
            <a:r>
              <a:rPr lang="en-US" altLang="ko-KR" sz="1300" dirty="0">
                <a:latin typeface="+mj-ea"/>
              </a:rPr>
              <a:t>,</a:t>
            </a:r>
            <a:r>
              <a:rPr lang="ko-KR" altLang="en-US" sz="1300" dirty="0">
                <a:latin typeface="+mj-ea"/>
              </a:rPr>
              <a:t> 시간</a:t>
            </a:r>
            <a:br>
              <a:rPr lang="en-US" altLang="ko-KR" sz="1300" dirty="0">
                <a:latin typeface="+mj-ea"/>
              </a:rPr>
            </a:br>
            <a:r>
              <a:rPr lang="en-US" altLang="ko-KR" sz="1300" dirty="0">
                <a:latin typeface="+mj-ea"/>
              </a:rPr>
              <a:t>String</a:t>
            </a:r>
            <a:r>
              <a:rPr lang="ko-KR" altLang="en-US" sz="1300" dirty="0">
                <a:latin typeface="+mj-ea"/>
              </a:rPr>
              <a:t> </a:t>
            </a:r>
            <a:r>
              <a:rPr lang="en-US" altLang="ko-KR" sz="1300" dirty="0" err="1">
                <a:latin typeface="+mj-ea"/>
              </a:rPr>
              <a:t>eventName</a:t>
            </a:r>
            <a:r>
              <a:rPr lang="en-US" altLang="ko-KR" sz="1300" dirty="0">
                <a:latin typeface="+mj-ea"/>
              </a:rPr>
              <a:t>;</a:t>
            </a:r>
            <a:r>
              <a:rPr lang="ko-KR" altLang="en-US" sz="1300" dirty="0">
                <a:latin typeface="+mj-ea"/>
              </a:rPr>
              <a:t> </a:t>
            </a:r>
            <a:r>
              <a:rPr lang="en-US" altLang="ko-KR" sz="1300" dirty="0">
                <a:latin typeface="+mj-ea"/>
              </a:rPr>
              <a:t>-</a:t>
            </a:r>
            <a:r>
              <a:rPr lang="ko-KR" altLang="en-US" sz="1300" dirty="0">
                <a:latin typeface="+mj-ea"/>
              </a:rPr>
              <a:t> 이벤트 이름</a:t>
            </a:r>
            <a:endParaRPr lang="en-US" altLang="ko-KR" sz="13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300" dirty="0">
                <a:latin typeface="+mj-ea"/>
              </a:rPr>
              <a:t>String </a:t>
            </a:r>
            <a:r>
              <a:rPr lang="en-US" altLang="ko-KR" sz="1300" dirty="0" err="1">
                <a:latin typeface="+mj-ea"/>
              </a:rPr>
              <a:t>EventFormatter.format</a:t>
            </a:r>
            <a:r>
              <a:rPr lang="en-US" altLang="ko-KR" sz="1300" dirty="0">
                <a:latin typeface="+mj-ea"/>
              </a:rPr>
              <a:t>(Event e) : </a:t>
            </a:r>
            <a:r>
              <a:rPr lang="ko-KR" altLang="en-US" sz="1300" dirty="0">
                <a:latin typeface="+mj-ea"/>
              </a:rPr>
              <a:t>클래스 메소드</a:t>
            </a:r>
            <a:endParaRPr lang="en-US" altLang="ko-KR" sz="1300" dirty="0">
              <a:latin typeface="+mj-ea"/>
            </a:endParaRPr>
          </a:p>
        </p:txBody>
      </p:sp>
      <p:sp>
        <p:nvSpPr>
          <p:cNvPr id="17" name="내용 개체 틀 1">
            <a:extLst>
              <a:ext uri="{FF2B5EF4-FFF2-40B4-BE49-F238E27FC236}">
                <a16:creationId xmlns:a16="http://schemas.microsoft.com/office/drawing/2014/main" id="{C247C32B-CCE2-4B07-96D7-D271CF111518}"/>
              </a:ext>
            </a:extLst>
          </p:cNvPr>
          <p:cNvSpPr txBox="1">
            <a:spLocks/>
          </p:cNvSpPr>
          <p:nvPr/>
        </p:nvSpPr>
        <p:spPr bwMode="auto">
          <a:xfrm>
            <a:off x="5181922" y="1134105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실행화면</a:t>
            </a: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3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6F0C6F9-CD36-47F1-8E77-5A7BA7DF9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47" y="2966720"/>
            <a:ext cx="4526292" cy="165561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CF9E10E-9FA2-4561-AD9D-AEC860EA6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922" y="1874825"/>
            <a:ext cx="32956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9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9-3 </a:t>
            </a:r>
            <a:r>
              <a:rPr lang="ko-KR" altLang="en-US" dirty="0"/>
              <a:t>생성자 오버로딩 </a:t>
            </a:r>
            <a:r>
              <a:rPr lang="en-US" altLang="ko-KR" dirty="0"/>
              <a:t>+ </a:t>
            </a:r>
            <a:r>
              <a:rPr lang="ko-KR" altLang="en-US" dirty="0"/>
              <a:t>메소드 오버로딩</a:t>
            </a: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368901" y="943407"/>
            <a:ext cx="1685668" cy="4741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문제 설명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68898" y="1409119"/>
            <a:ext cx="4756631" cy="5280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700"/>
              </a:spcAft>
              <a:buFontTx/>
              <a:buChar char="-"/>
            </a:pPr>
            <a:r>
              <a:rPr lang="ko-KR" altLang="en-US" sz="1300" dirty="0">
                <a:latin typeface="+mj-ea"/>
              </a:rPr>
              <a:t>멤버십 회원을 조회 및 추가하는 프로그램</a:t>
            </a:r>
            <a:endParaRPr lang="en-US" altLang="ko-KR" sz="1300" dirty="0">
              <a:latin typeface="+mj-ea"/>
            </a:endParaRPr>
          </a:p>
          <a:p>
            <a:pPr>
              <a:spcAft>
                <a:spcPts val="700"/>
              </a:spcAft>
            </a:pPr>
            <a:r>
              <a:rPr lang="ko-KR" altLang="en-US" sz="1300" b="1" dirty="0">
                <a:latin typeface="+mj-ea"/>
              </a:rPr>
              <a:t>조건</a:t>
            </a:r>
            <a:endParaRPr lang="en-US" altLang="ko-KR" sz="1300" b="1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300" dirty="0">
                <a:latin typeface="+mj-ea"/>
              </a:rPr>
              <a:t>Member </a:t>
            </a:r>
            <a:r>
              <a:rPr lang="ko-KR" altLang="en-US" sz="1300" dirty="0">
                <a:latin typeface="+mj-ea"/>
              </a:rPr>
              <a:t>클래스 </a:t>
            </a:r>
            <a:r>
              <a:rPr lang="en-US" altLang="ko-KR" sz="1300" dirty="0">
                <a:latin typeface="+mj-ea"/>
              </a:rPr>
              <a:t>– </a:t>
            </a:r>
            <a:r>
              <a:rPr lang="ko-KR" altLang="en-US" sz="1300" dirty="0">
                <a:latin typeface="+mj-ea"/>
              </a:rPr>
              <a:t>회원 정보</a:t>
            </a:r>
            <a:endParaRPr lang="en-US" altLang="ko-KR" sz="13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3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3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3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3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3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3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3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300" dirty="0">
                <a:latin typeface="+mj-ea"/>
              </a:rPr>
              <a:t>Membership </a:t>
            </a:r>
            <a:r>
              <a:rPr lang="ko-KR" altLang="en-US" sz="1300" dirty="0">
                <a:latin typeface="+mj-ea"/>
              </a:rPr>
              <a:t>클래스 </a:t>
            </a:r>
            <a:r>
              <a:rPr lang="en-US" altLang="ko-KR" sz="1300" dirty="0">
                <a:latin typeface="+mj-ea"/>
              </a:rPr>
              <a:t>– </a:t>
            </a:r>
            <a:r>
              <a:rPr lang="ko-KR" altLang="en-US" sz="1300" dirty="0">
                <a:latin typeface="+mj-ea"/>
              </a:rPr>
              <a:t>회원 정보 조회 및 추가</a:t>
            </a:r>
            <a:br>
              <a:rPr lang="en-US" altLang="ko-KR" sz="1300" dirty="0">
                <a:latin typeface="+mj-ea"/>
              </a:rPr>
            </a:br>
            <a:r>
              <a:rPr lang="en-US" altLang="ko-KR" sz="1300" dirty="0">
                <a:latin typeface="+mj-ea"/>
              </a:rPr>
              <a:t>Member[]</a:t>
            </a:r>
            <a:r>
              <a:rPr lang="ko-KR" altLang="en-US" sz="1300" dirty="0">
                <a:latin typeface="+mj-ea"/>
              </a:rPr>
              <a:t> </a:t>
            </a:r>
            <a:r>
              <a:rPr lang="en-US" altLang="ko-KR" sz="1300" dirty="0" err="1">
                <a:latin typeface="+mj-ea"/>
              </a:rPr>
              <a:t>memberList</a:t>
            </a:r>
            <a:r>
              <a:rPr lang="en-US" altLang="ko-KR" sz="1300" dirty="0">
                <a:latin typeface="+mj-ea"/>
              </a:rPr>
              <a:t> : </a:t>
            </a:r>
            <a:r>
              <a:rPr lang="ko-KR" altLang="en-US" sz="1300" dirty="0">
                <a:latin typeface="+mj-ea"/>
              </a:rPr>
              <a:t>전체 회원 정보 </a:t>
            </a:r>
            <a:r>
              <a:rPr lang="en-US" altLang="ko-KR" sz="1300" dirty="0">
                <a:latin typeface="+mj-ea"/>
              </a:rPr>
              <a:t>(</a:t>
            </a:r>
            <a:r>
              <a:rPr lang="ko-KR" altLang="en-US" sz="1300" dirty="0">
                <a:latin typeface="+mj-ea"/>
              </a:rPr>
              <a:t>최대 </a:t>
            </a:r>
            <a:r>
              <a:rPr lang="en-US" altLang="ko-KR" sz="1300" dirty="0">
                <a:latin typeface="+mj-ea"/>
              </a:rPr>
              <a:t>10)</a:t>
            </a:r>
            <a:br>
              <a:rPr lang="en-US" altLang="ko-KR" sz="1300" dirty="0">
                <a:latin typeface="+mj-ea"/>
              </a:rPr>
            </a:br>
            <a:r>
              <a:rPr lang="en-US" altLang="ko-KR" sz="1300" dirty="0">
                <a:latin typeface="+mj-ea"/>
              </a:rPr>
              <a:t>void</a:t>
            </a:r>
            <a:r>
              <a:rPr lang="ko-KR" altLang="en-US" sz="1300" dirty="0">
                <a:latin typeface="+mj-ea"/>
              </a:rPr>
              <a:t> </a:t>
            </a:r>
            <a:r>
              <a:rPr lang="en-US" altLang="ko-KR" sz="1300" dirty="0">
                <a:latin typeface="+mj-ea"/>
              </a:rPr>
              <a:t>manage() : Scanner </a:t>
            </a:r>
            <a:r>
              <a:rPr lang="ko-KR" altLang="en-US" sz="1300" dirty="0">
                <a:latin typeface="+mj-ea"/>
              </a:rPr>
              <a:t>클래스의 </a:t>
            </a:r>
            <a:r>
              <a:rPr lang="en-US" altLang="ko-KR" sz="1300" dirty="0" err="1">
                <a:latin typeface="+mj-ea"/>
              </a:rPr>
              <a:t>readLine</a:t>
            </a:r>
            <a:r>
              <a:rPr lang="en-US" altLang="ko-KR" sz="1300" dirty="0">
                <a:latin typeface="+mj-ea"/>
              </a:rPr>
              <a:t>() </a:t>
            </a:r>
            <a:r>
              <a:rPr lang="ko-KR" altLang="en-US" sz="1300" dirty="0">
                <a:latin typeface="+mj-ea"/>
              </a:rPr>
              <a:t>이용하여 입력</a:t>
            </a:r>
            <a:r>
              <a:rPr lang="en-US" altLang="ko-KR" sz="1300" dirty="0">
                <a:latin typeface="+mj-ea"/>
              </a:rPr>
              <a:t>, String </a:t>
            </a:r>
            <a:r>
              <a:rPr lang="ko-KR" altLang="en-US" sz="1300" dirty="0">
                <a:latin typeface="+mj-ea"/>
              </a:rPr>
              <a:t>클래스의 </a:t>
            </a:r>
            <a:r>
              <a:rPr lang="en-US" altLang="ko-KR" sz="1300" dirty="0">
                <a:latin typeface="+mj-ea"/>
              </a:rPr>
              <a:t>split() </a:t>
            </a:r>
            <a:r>
              <a:rPr lang="ko-KR" altLang="en-US" sz="1300" dirty="0">
                <a:latin typeface="+mj-ea"/>
              </a:rPr>
              <a:t>메소드 활용 </a:t>
            </a:r>
            <a:r>
              <a:rPr lang="en-US" altLang="ko-KR" sz="1300" dirty="0">
                <a:latin typeface="+mj-ea"/>
              </a:rPr>
              <a:t>(</a:t>
            </a:r>
            <a:r>
              <a:rPr lang="ko-KR" altLang="en-US" sz="1300" b="1" dirty="0">
                <a:latin typeface="+mj-ea"/>
              </a:rPr>
              <a:t>실행화면 참고</a:t>
            </a:r>
            <a:r>
              <a:rPr lang="en-US" altLang="ko-KR" sz="1300" dirty="0">
                <a:latin typeface="+mj-ea"/>
              </a:rPr>
              <a:t>)</a:t>
            </a:r>
            <a:br>
              <a:rPr lang="en-US" altLang="ko-KR" sz="1300" dirty="0">
                <a:latin typeface="+mj-ea"/>
              </a:rPr>
            </a:br>
            <a:r>
              <a:rPr lang="en-US" altLang="ko-KR" sz="1300" dirty="0">
                <a:latin typeface="+mj-ea"/>
              </a:rPr>
              <a:t>    “select”</a:t>
            </a:r>
            <a:r>
              <a:rPr lang="ko-KR" altLang="en-US" sz="1300" dirty="0">
                <a:latin typeface="+mj-ea"/>
              </a:rPr>
              <a:t> </a:t>
            </a:r>
            <a:r>
              <a:rPr lang="en-US" altLang="ko-KR" sz="1300" dirty="0">
                <a:latin typeface="+mj-ea"/>
              </a:rPr>
              <a:t>:</a:t>
            </a:r>
            <a:r>
              <a:rPr lang="ko-KR" altLang="en-US" sz="1300" dirty="0">
                <a:latin typeface="+mj-ea"/>
              </a:rPr>
              <a:t> 전체 회원 정보 출력</a:t>
            </a:r>
            <a:br>
              <a:rPr lang="en-US" altLang="ko-KR" sz="1300" dirty="0">
                <a:latin typeface="+mj-ea"/>
              </a:rPr>
            </a:br>
            <a:r>
              <a:rPr lang="en-US" altLang="ko-KR" sz="1300" dirty="0">
                <a:latin typeface="+mj-ea"/>
              </a:rPr>
              <a:t>    “insert _ _ _” : </a:t>
            </a:r>
            <a:r>
              <a:rPr lang="ko-KR" altLang="en-US" sz="1300" dirty="0">
                <a:latin typeface="+mj-ea"/>
              </a:rPr>
              <a:t>회원 정보 추가</a:t>
            </a:r>
            <a:br>
              <a:rPr lang="en-US" altLang="ko-KR" sz="1300" dirty="0">
                <a:latin typeface="+mj-ea"/>
              </a:rPr>
            </a:br>
            <a:r>
              <a:rPr lang="en-US" altLang="ko-KR" sz="1300" dirty="0">
                <a:latin typeface="+mj-ea"/>
              </a:rPr>
              <a:t>    “exit” : </a:t>
            </a:r>
            <a:r>
              <a:rPr lang="ko-KR" altLang="en-US" sz="1300" dirty="0">
                <a:latin typeface="+mj-ea"/>
              </a:rPr>
              <a:t>종료</a:t>
            </a:r>
            <a:endParaRPr lang="en-US" altLang="ko-KR" sz="1300" dirty="0">
              <a:latin typeface="+mj-ea"/>
            </a:endParaRPr>
          </a:p>
          <a:p>
            <a:pPr>
              <a:spcAft>
                <a:spcPts val="700"/>
              </a:spcAft>
            </a:pPr>
            <a:r>
              <a:rPr lang="ko-KR" altLang="en-US" sz="1300" b="1" dirty="0">
                <a:latin typeface="+mj-ea"/>
              </a:rPr>
              <a:t>참고</a:t>
            </a:r>
            <a:br>
              <a:rPr lang="en-US" altLang="ko-KR" sz="1300" b="1" dirty="0">
                <a:latin typeface="+mj-ea"/>
              </a:rPr>
            </a:br>
            <a:r>
              <a:rPr lang="en-US" altLang="ko-KR" sz="1300" dirty="0" err="1">
                <a:latin typeface="+mj-ea"/>
              </a:rPr>
              <a:t>Long.parseLong</a:t>
            </a:r>
            <a:r>
              <a:rPr lang="en-US" altLang="ko-KR" sz="1300" dirty="0">
                <a:latin typeface="+mj-ea"/>
              </a:rPr>
              <a:t>(String s) : </a:t>
            </a:r>
            <a:r>
              <a:rPr lang="ko-KR" altLang="en-US" sz="1300" dirty="0">
                <a:latin typeface="+mj-ea"/>
              </a:rPr>
              <a:t>문자열을 </a:t>
            </a:r>
            <a:r>
              <a:rPr lang="en-US" altLang="ko-KR" sz="1300" dirty="0">
                <a:latin typeface="+mj-ea"/>
              </a:rPr>
              <a:t>long</a:t>
            </a:r>
            <a:r>
              <a:rPr lang="ko-KR" altLang="en-US" sz="1300" dirty="0">
                <a:latin typeface="+mj-ea"/>
              </a:rPr>
              <a:t>형으로 변환</a:t>
            </a:r>
            <a:br>
              <a:rPr lang="en-US" altLang="ko-KR" sz="1300" dirty="0">
                <a:latin typeface="+mj-ea"/>
              </a:rPr>
            </a:br>
            <a:r>
              <a:rPr lang="en-US" altLang="ko-KR" sz="1300" dirty="0" err="1">
                <a:latin typeface="+mj-ea"/>
              </a:rPr>
              <a:t>Integer.parseInt</a:t>
            </a:r>
            <a:r>
              <a:rPr lang="en-US" altLang="ko-KR" sz="1300" dirty="0">
                <a:latin typeface="+mj-ea"/>
              </a:rPr>
              <a:t>(String</a:t>
            </a:r>
            <a:r>
              <a:rPr lang="ko-KR" altLang="en-US" sz="1300" dirty="0">
                <a:latin typeface="+mj-ea"/>
              </a:rPr>
              <a:t> </a:t>
            </a:r>
            <a:r>
              <a:rPr lang="en-US" altLang="ko-KR" sz="1300" dirty="0">
                <a:latin typeface="+mj-ea"/>
              </a:rPr>
              <a:t>s)</a:t>
            </a:r>
            <a:r>
              <a:rPr lang="ko-KR" altLang="en-US" sz="1300" dirty="0">
                <a:latin typeface="+mj-ea"/>
              </a:rPr>
              <a:t> </a:t>
            </a:r>
            <a:r>
              <a:rPr lang="en-US" altLang="ko-KR" sz="1300" dirty="0">
                <a:latin typeface="+mj-ea"/>
              </a:rPr>
              <a:t>:</a:t>
            </a:r>
            <a:r>
              <a:rPr lang="ko-KR" altLang="en-US" sz="1300" dirty="0">
                <a:latin typeface="+mj-ea"/>
              </a:rPr>
              <a:t> 문자열을 </a:t>
            </a:r>
            <a:r>
              <a:rPr lang="en-US" altLang="ko-KR" sz="1300" dirty="0">
                <a:latin typeface="+mj-ea"/>
              </a:rPr>
              <a:t>int</a:t>
            </a:r>
            <a:r>
              <a:rPr lang="ko-KR" altLang="en-US" sz="1300" dirty="0">
                <a:latin typeface="+mj-ea"/>
              </a:rPr>
              <a:t>형으로 변환</a:t>
            </a:r>
            <a:endParaRPr lang="en-US" altLang="ko-KR" sz="1300" dirty="0">
              <a:latin typeface="+mj-ea"/>
            </a:endParaRPr>
          </a:p>
        </p:txBody>
      </p:sp>
      <p:sp>
        <p:nvSpPr>
          <p:cNvPr id="17" name="내용 개체 틀 1">
            <a:extLst>
              <a:ext uri="{FF2B5EF4-FFF2-40B4-BE49-F238E27FC236}">
                <a16:creationId xmlns:a16="http://schemas.microsoft.com/office/drawing/2014/main" id="{C247C32B-CCE2-4B07-96D7-D271CF111518}"/>
              </a:ext>
            </a:extLst>
          </p:cNvPr>
          <p:cNvSpPr txBox="1">
            <a:spLocks/>
          </p:cNvSpPr>
          <p:nvPr/>
        </p:nvSpPr>
        <p:spPr bwMode="auto">
          <a:xfrm>
            <a:off x="5180824" y="1503465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실행화면</a:t>
            </a: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4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D01B7B1-ABB3-487B-857E-B7EFB19CAA64}"/>
              </a:ext>
            </a:extLst>
          </p:cNvPr>
          <p:cNvGrpSpPr/>
          <p:nvPr/>
        </p:nvGrpSpPr>
        <p:grpSpPr>
          <a:xfrm>
            <a:off x="431194" y="2317223"/>
            <a:ext cx="4749630" cy="1941303"/>
            <a:chOff x="431425" y="2127358"/>
            <a:chExt cx="4749630" cy="194130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5BE6687-CB81-48E9-B562-46D1F201E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425" y="2127358"/>
              <a:ext cx="3245163" cy="1941303"/>
            </a:xfrm>
            <a:prstGeom prst="rect">
              <a:avLst/>
            </a:prstGeom>
          </p:spPr>
        </p:pic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A942A22-238C-4864-A483-4FC3457FD584}"/>
                </a:ext>
              </a:extLst>
            </p:cNvPr>
            <p:cNvGrpSpPr/>
            <p:nvPr/>
          </p:nvGrpSpPr>
          <p:grpSpPr>
            <a:xfrm>
              <a:off x="2497099" y="3421156"/>
              <a:ext cx="1508380" cy="394283"/>
              <a:chOff x="3786751" y="3183808"/>
              <a:chExt cx="1508380" cy="394283"/>
            </a:xfrm>
          </p:grpSpPr>
          <p:sp>
            <p:nvSpPr>
              <p:cNvPr id="12" name="오른쪽 중괄호 11">
                <a:extLst>
                  <a:ext uri="{FF2B5EF4-FFF2-40B4-BE49-F238E27FC236}">
                    <a16:creationId xmlns:a16="http://schemas.microsoft.com/office/drawing/2014/main" id="{12556440-BA73-4E5B-BEF4-42546EC440F2}"/>
                  </a:ext>
                </a:extLst>
              </p:cNvPr>
              <p:cNvSpPr/>
              <p:nvPr/>
            </p:nvSpPr>
            <p:spPr>
              <a:xfrm>
                <a:off x="3786751" y="3183808"/>
                <a:ext cx="157735" cy="394283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111FE5-4AE8-47FE-96E7-BC3B4CDE7AF8}"/>
                  </a:ext>
                </a:extLst>
              </p:cNvPr>
              <p:cNvSpPr txBox="1"/>
              <p:nvPr/>
            </p:nvSpPr>
            <p:spPr>
              <a:xfrm>
                <a:off x="3944486" y="3242449"/>
                <a:ext cx="13506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메소드 오버로딩</a:t>
                </a: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133B259-F202-48A4-95D9-AED4F090EDFD}"/>
                </a:ext>
              </a:extLst>
            </p:cNvPr>
            <p:cNvGrpSpPr/>
            <p:nvPr/>
          </p:nvGrpSpPr>
          <p:grpSpPr>
            <a:xfrm>
              <a:off x="3672675" y="2606436"/>
              <a:ext cx="1508380" cy="394283"/>
              <a:chOff x="3795140" y="2332832"/>
              <a:chExt cx="1508380" cy="394283"/>
            </a:xfrm>
          </p:grpSpPr>
          <p:sp>
            <p:nvSpPr>
              <p:cNvPr id="10" name="오른쪽 중괄호 9">
                <a:extLst>
                  <a:ext uri="{FF2B5EF4-FFF2-40B4-BE49-F238E27FC236}">
                    <a16:creationId xmlns:a16="http://schemas.microsoft.com/office/drawing/2014/main" id="{D871CDD6-69A1-410F-9EF9-C7D8398F9C13}"/>
                  </a:ext>
                </a:extLst>
              </p:cNvPr>
              <p:cNvSpPr/>
              <p:nvPr/>
            </p:nvSpPr>
            <p:spPr>
              <a:xfrm>
                <a:off x="3795140" y="2332832"/>
                <a:ext cx="157735" cy="394283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714343-E2DC-4DE6-B1B5-81D367A0F6DF}"/>
                  </a:ext>
                </a:extLst>
              </p:cNvPr>
              <p:cNvSpPr txBox="1"/>
              <p:nvPr/>
            </p:nvSpPr>
            <p:spPr>
              <a:xfrm>
                <a:off x="3952875" y="2391473"/>
                <a:ext cx="13506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생성자 오버로딩</a:t>
                </a:r>
              </a:p>
            </p:txBody>
          </p:sp>
        </p:grp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7FA8E8E3-20A1-4B84-92C0-56A7C141C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118" y="2077371"/>
            <a:ext cx="36957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4087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2438</TotalTime>
  <Words>169</Words>
  <Application>Microsoft Office PowerPoint</Application>
  <PresentationFormat>화면 슬라이드 쇼(4:3)</PresentationFormat>
  <Paragraphs>62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Arial Black</vt:lpstr>
      <vt:lpstr>Wingdings</vt:lpstr>
      <vt:lpstr>1_Office 테마</vt:lpstr>
      <vt:lpstr>9. 클래스 : 기능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Matthew Lim</dc:creator>
  <cp:lastModifiedBy>박 대환</cp:lastModifiedBy>
  <cp:revision>101</cp:revision>
  <dcterms:created xsi:type="dcterms:W3CDTF">2017-03-17T08:15:25Z</dcterms:created>
  <dcterms:modified xsi:type="dcterms:W3CDTF">2018-05-12T02:22:50Z</dcterms:modified>
</cp:coreProperties>
</file>