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191D-72BB-4333-8D1D-2A8629C5E565}" v="6796" dt="2018-05-12T02:22:49.192"/>
    <p1510:client id="{DF47587F-40C1-46BE-867E-9F424CB29E4D}" v="2517" dt="2018-05-13T00:55:3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 sldOrd">
      <pc:chgData name="박 대환" userId="7982e91c8e7de9a7" providerId="LiveId" clId="{A3FB191D-72BB-4333-8D1D-2A8629C5E565}" dt="2018-05-12T02:22:49.192" v="6798" actId="14100"/>
      <pc:docMkLst>
        <pc:docMk/>
      </pc:docMkLst>
      <pc:sldChg chg="addSp delSp modSp">
        <pc:chgData name="박 대환" userId="7982e91c8e7de9a7" providerId="LiveId" clId="{A3FB191D-72BB-4333-8D1D-2A8629C5E565}" dt="2018-05-12T02:16:49.192" v="6702" actId="20577"/>
        <pc:sldMkLst>
          <pc:docMk/>
          <pc:sldMk cId="3288505696" sldId="281"/>
        </pc:sldMkLst>
        <pc:spChg chg="add del mod">
          <ac:chgData name="박 대환" userId="7982e91c8e7de9a7" providerId="LiveId" clId="{A3FB191D-72BB-4333-8D1D-2A8629C5E565}" dt="2018-05-12T01:59:42.842" v="6117" actId="20577"/>
          <ac:spMkLst>
            <pc:docMk/>
            <pc:sldMk cId="3288505696" sldId="281"/>
            <ac:spMk id="3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0:50:43.894" v="5476" actId="1076"/>
          <ac:spMkLst>
            <pc:docMk/>
            <pc:sldMk cId="3288505696" sldId="281"/>
            <ac:spMk id="5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2:16:49.192" v="6702" actId="20577"/>
          <ac:spMkLst>
            <pc:docMk/>
            <pc:sldMk cId="3288505696" sldId="281"/>
            <ac:spMk id="6" creationId="{00000000-0000-0000-0000-000000000000}"/>
          </ac:spMkLst>
        </pc:spChg>
        <pc:spChg chg="add del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7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0:50:43.894" v="5476" actId="1076"/>
          <ac:spMkLst>
            <pc:docMk/>
            <pc:sldMk cId="3288505696" sldId="281"/>
            <ac:spMk id="17" creationId="{C247C32B-CCE2-4B07-96D7-D271CF111518}"/>
          </ac:spMkLst>
        </pc:spChg>
        <pc:spChg chg="add del mod">
          <ac:chgData name="박 대환" userId="7982e91c8e7de9a7" providerId="LiveId" clId="{A3FB191D-72BB-4333-8D1D-2A8629C5E565}" dt="2018-05-11T18:03:09.934" v="3827" actId="1076"/>
          <ac:spMkLst>
            <pc:docMk/>
            <pc:sldMk cId="3288505696" sldId="281"/>
            <ac:spMk id="19" creationId="{0BD9D7E7-8A61-4179-84C9-7A707142BEC2}"/>
          </ac:spMkLst>
        </pc:spChg>
        <pc:spChg chg="add del mod">
          <ac:chgData name="박 대환" userId="7982e91c8e7de9a7" providerId="LiveId" clId="{A3FB191D-72BB-4333-8D1D-2A8629C5E565}" dt="2018-05-11T18:08:49.210" v="3915" actId="1076"/>
          <ac:spMkLst>
            <pc:docMk/>
            <pc:sldMk cId="3288505696" sldId="281"/>
            <ac:spMk id="21" creationId="{BFD5D929-FA08-4440-8813-9D6AEB6B0BEA}"/>
          </ac:spMkLst>
        </pc:spChg>
        <pc:spChg chg="add del mod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22" creationId="{5A998BB7-25F3-4725-A73C-98AA9BE412C0}"/>
          </ac:spMkLst>
        </pc:spChg>
        <pc:spChg chg="add del mod">
          <ac:chgData name="박 대환" userId="7982e91c8e7de9a7" providerId="LiveId" clId="{A3FB191D-72BB-4333-8D1D-2A8629C5E565}" dt="2018-05-11T18:54:55.511" v="4563" actId="478"/>
          <ac:spMkLst>
            <pc:docMk/>
            <pc:sldMk cId="3288505696" sldId="281"/>
            <ac:spMk id="26" creationId="{4C7669F9-0929-43D7-B315-03A26740940D}"/>
          </ac:spMkLst>
        </pc:spChg>
        <pc:picChg chg="add del mod">
          <ac:chgData name="박 대환" userId="7982e91c8e7de9a7" providerId="LiveId" clId="{A3FB191D-72BB-4333-8D1D-2A8629C5E565}" dt="2018-05-12T00:11:35.002" v="4956" actId="478"/>
          <ac:picMkLst>
            <pc:docMk/>
            <pc:sldMk cId="3288505696" sldId="281"/>
            <ac:picMk id="2" creationId="{EC2C41D6-2751-4619-8D92-910AEA87F13F}"/>
          </ac:picMkLst>
        </pc:picChg>
        <pc:picChg chg="add del mod">
          <ac:chgData name="박 대환" userId="7982e91c8e7de9a7" providerId="LiveId" clId="{A3FB191D-72BB-4333-8D1D-2A8629C5E565}" dt="2018-05-11T16:14:21.990" v="1286" actId="478"/>
          <ac:picMkLst>
            <pc:docMk/>
            <pc:sldMk cId="3288505696" sldId="281"/>
            <ac:picMk id="2" creationId="{ED8AE6DE-3110-460B-AF97-AAC9AA49AA81}"/>
          </ac:picMkLst>
        </pc:picChg>
        <pc:picChg chg="del mod">
          <ac:chgData name="박 대환" userId="7982e91c8e7de9a7" providerId="LiveId" clId="{A3FB191D-72BB-4333-8D1D-2A8629C5E565}" dt="2018-05-11T16:03:46.473" v="915" actId="478"/>
          <ac:picMkLst>
            <pc:docMk/>
            <pc:sldMk cId="3288505696" sldId="281"/>
            <ac:picMk id="4" creationId="{00000000-0000-0000-0000-000000000000}"/>
          </ac:picMkLst>
        </pc:picChg>
        <pc:picChg chg="add del mod">
          <ac:chgData name="박 대환" userId="7982e91c8e7de9a7" providerId="LiveId" clId="{A3FB191D-72BB-4333-8D1D-2A8629C5E565}" dt="2018-05-12T00:50:03.206" v="5471" actId="478"/>
          <ac:picMkLst>
            <pc:docMk/>
            <pc:sldMk cId="3288505696" sldId="281"/>
            <ac:picMk id="4" creationId="{84E11D9D-8693-4D8B-9B48-FA607F1C3E0F}"/>
          </ac:picMkLst>
        </pc:picChg>
        <pc:picChg chg="add del mod">
          <ac:chgData name="박 대환" userId="7982e91c8e7de9a7" providerId="LiveId" clId="{A3FB191D-72BB-4333-8D1D-2A8629C5E565}" dt="2018-05-12T00:49:53.155" v="5464" actId="478"/>
          <ac:picMkLst>
            <pc:docMk/>
            <pc:sldMk cId="3288505696" sldId="281"/>
            <ac:picMk id="8" creationId="{D56A8E55-54D4-41BE-99B9-7017CF2FC9E5}"/>
          </ac:picMkLst>
        </pc:picChg>
        <pc:picChg chg="add del mod">
          <ac:chgData name="박 대환" userId="7982e91c8e7de9a7" providerId="LiveId" clId="{A3FB191D-72BB-4333-8D1D-2A8629C5E565}" dt="2018-05-11T16:14:18.088" v="1283" actId="478"/>
          <ac:picMkLst>
            <pc:docMk/>
            <pc:sldMk cId="3288505696" sldId="281"/>
            <ac:picMk id="8" creationId="{4560FFDD-A651-464D-A9C1-D3C960BC3510}"/>
          </ac:picMkLst>
        </pc:picChg>
        <pc:picChg chg="add mod">
          <ac:chgData name="박 대환" userId="7982e91c8e7de9a7" providerId="LiveId" clId="{A3FB191D-72BB-4333-8D1D-2A8629C5E565}" dt="2018-05-12T02:01:32.493" v="6155" actId="1076"/>
          <ac:picMkLst>
            <pc:docMk/>
            <pc:sldMk cId="3288505696" sldId="281"/>
            <ac:picMk id="9" creationId="{59F8AD77-3C32-4E39-A4DC-C5FC78B06A08}"/>
          </ac:picMkLst>
        </pc:picChg>
        <pc:picChg chg="add del mod">
          <ac:chgData name="박 대환" userId="7982e91c8e7de9a7" providerId="LiveId" clId="{A3FB191D-72BB-4333-8D1D-2A8629C5E565}" dt="2018-05-11T16:22:21.317" v="1398" actId="478"/>
          <ac:picMkLst>
            <pc:docMk/>
            <pc:sldMk cId="3288505696" sldId="281"/>
            <ac:picMk id="9" creationId="{AD2654F7-E5DB-49B3-BADD-69E323C4323F}"/>
          </ac:picMkLst>
        </pc:picChg>
        <pc:picChg chg="add mod">
          <ac:chgData name="박 대환" userId="7982e91c8e7de9a7" providerId="LiveId" clId="{A3FB191D-72BB-4333-8D1D-2A8629C5E565}" dt="2018-05-12T00:50:43.894" v="5476" actId="1076"/>
          <ac:picMkLst>
            <pc:docMk/>
            <pc:sldMk cId="3288505696" sldId="281"/>
            <ac:picMk id="10" creationId="{A04A6B57-7683-449C-9E28-00F8BDF1153C}"/>
          </ac:picMkLst>
        </pc:picChg>
        <pc:picChg chg="add del mod">
          <ac:chgData name="박 대환" userId="7982e91c8e7de9a7" providerId="LiveId" clId="{A3FB191D-72BB-4333-8D1D-2A8629C5E565}" dt="2018-05-11T17:45:38.671" v="2610" actId="478"/>
          <ac:picMkLst>
            <pc:docMk/>
            <pc:sldMk cId="3288505696" sldId="281"/>
            <ac:picMk id="10" creationId="{1F3C4CAC-FC9E-42A9-992D-465426508246}"/>
          </ac:picMkLst>
        </pc:picChg>
        <pc:picChg chg="add del mod">
          <ac:chgData name="박 대환" userId="7982e91c8e7de9a7" providerId="LiveId" clId="{A3FB191D-72BB-4333-8D1D-2A8629C5E565}" dt="2018-05-11T16:45:04.050" v="1580" actId="478"/>
          <ac:picMkLst>
            <pc:docMk/>
            <pc:sldMk cId="3288505696" sldId="281"/>
            <ac:picMk id="11" creationId="{3B3B9533-BAA8-4F94-9899-46D972839D46}"/>
          </ac:picMkLst>
        </pc:picChg>
        <pc:picChg chg="add del mod">
          <ac:chgData name="박 대환" userId="7982e91c8e7de9a7" providerId="LiveId" clId="{A3FB191D-72BB-4333-8D1D-2A8629C5E565}" dt="2018-05-11T17:09:08.209" v="2037" actId="478"/>
          <ac:picMkLst>
            <pc:docMk/>
            <pc:sldMk cId="3288505696" sldId="281"/>
            <ac:picMk id="12" creationId="{214BD006-3057-4E7D-BBB3-2FA3C216294D}"/>
          </ac:picMkLst>
        </pc:picChg>
        <pc:picChg chg="add del mod">
          <ac:chgData name="박 대환" userId="7982e91c8e7de9a7" providerId="LiveId" clId="{A3FB191D-72BB-4333-8D1D-2A8629C5E565}" dt="2018-05-11T17:09:07.475" v="2036" actId="478"/>
          <ac:picMkLst>
            <pc:docMk/>
            <pc:sldMk cId="3288505696" sldId="281"/>
            <ac:picMk id="13" creationId="{F884ED1B-66DE-421F-AA65-5C22EDB36B33}"/>
          </ac:picMkLst>
        </pc:picChg>
        <pc:picChg chg="add del mod">
          <ac:chgData name="박 대환" userId="7982e91c8e7de9a7" providerId="LiveId" clId="{A3FB191D-72BB-4333-8D1D-2A8629C5E565}" dt="2018-05-11T17:51:30.644" v="3130" actId="478"/>
          <ac:picMkLst>
            <pc:docMk/>
            <pc:sldMk cId="3288505696" sldId="281"/>
            <ac:picMk id="14" creationId="{CA210E05-DF76-4BF0-978A-CB25E3C6187B}"/>
          </ac:picMkLst>
        </pc:picChg>
        <pc:picChg chg="add del mod">
          <ac:chgData name="박 대환" userId="7982e91c8e7de9a7" providerId="LiveId" clId="{A3FB191D-72BB-4333-8D1D-2A8629C5E565}" dt="2018-05-11T17:51:30.051" v="3129" actId="478"/>
          <ac:picMkLst>
            <pc:docMk/>
            <pc:sldMk cId="3288505696" sldId="281"/>
            <ac:picMk id="15" creationId="{47B935AE-A100-44AC-AE6F-C0AEF9E37DB3}"/>
          </ac:picMkLst>
        </pc:picChg>
        <pc:picChg chg="add del mod modCrop">
          <ac:chgData name="박 대환" userId="7982e91c8e7de9a7" providerId="LiveId" clId="{A3FB191D-72BB-4333-8D1D-2A8629C5E565}" dt="2018-05-11T17:50:27.329" v="3121" actId="478"/>
          <ac:picMkLst>
            <pc:docMk/>
            <pc:sldMk cId="3288505696" sldId="281"/>
            <ac:picMk id="16" creationId="{A0647D39-9372-4749-BA1D-CD6A95092E93}"/>
          </ac:picMkLst>
        </pc:picChg>
        <pc:picChg chg="add del mod">
          <ac:chgData name="박 대환" userId="7982e91c8e7de9a7" providerId="LiveId" clId="{A3FB191D-72BB-4333-8D1D-2A8629C5E565}" dt="2018-05-11T18:05:49.157" v="3842" actId="478"/>
          <ac:picMkLst>
            <pc:docMk/>
            <pc:sldMk cId="3288505696" sldId="281"/>
            <ac:picMk id="18" creationId="{7E8C863B-ECBB-47D1-A332-13E961A5CBBC}"/>
          </ac:picMkLst>
        </pc:picChg>
        <pc:picChg chg="add del mod">
          <ac:chgData name="박 대환" userId="7982e91c8e7de9a7" providerId="LiveId" clId="{A3FB191D-72BB-4333-8D1D-2A8629C5E565}" dt="2018-05-11T18:09:17.510" v="3916" actId="478"/>
          <ac:picMkLst>
            <pc:docMk/>
            <pc:sldMk cId="3288505696" sldId="281"/>
            <ac:picMk id="20" creationId="{98CDE3A3-C4EC-46BC-8C85-A8522BD7CFB6}"/>
          </ac:picMkLst>
        </pc:picChg>
        <pc:picChg chg="add del mod">
          <ac:chgData name="박 대환" userId="7982e91c8e7de9a7" providerId="LiveId" clId="{A3FB191D-72BB-4333-8D1D-2A8629C5E565}" dt="2018-05-11T18:10:45.879" v="3923" actId="478"/>
          <ac:picMkLst>
            <pc:docMk/>
            <pc:sldMk cId="3288505696" sldId="281"/>
            <ac:picMk id="23" creationId="{585D50DA-F5E4-42F0-B27D-189C4C0C5212}"/>
          </ac:picMkLst>
        </pc:picChg>
        <pc:picChg chg="add del mod">
          <ac:chgData name="박 대환" userId="7982e91c8e7de9a7" providerId="LiveId" clId="{A3FB191D-72BB-4333-8D1D-2A8629C5E565}" dt="2018-05-11T18:21:03.472" v="3964" actId="478"/>
          <ac:picMkLst>
            <pc:docMk/>
            <pc:sldMk cId="3288505696" sldId="281"/>
            <ac:picMk id="24" creationId="{23B37C02-BA43-4415-8F38-FC7A3A433DDE}"/>
          </ac:picMkLst>
        </pc:picChg>
        <pc:picChg chg="add del mod">
          <ac:chgData name="박 대환" userId="7982e91c8e7de9a7" providerId="LiveId" clId="{A3FB191D-72BB-4333-8D1D-2A8629C5E565}" dt="2018-05-11T18:40:46.650" v="4214" actId="478"/>
          <ac:picMkLst>
            <pc:docMk/>
            <pc:sldMk cId="3288505696" sldId="281"/>
            <ac:picMk id="25" creationId="{8BB633D4-8CD0-45E4-9FA9-F10DB8B476D1}"/>
          </ac:picMkLst>
        </pc:picChg>
        <pc:picChg chg="add del mod">
          <ac:chgData name="박 대환" userId="7982e91c8e7de9a7" providerId="LiveId" clId="{A3FB191D-72BB-4333-8D1D-2A8629C5E565}" dt="2018-05-11T18:52:54.636" v="4365" actId="478"/>
          <ac:picMkLst>
            <pc:docMk/>
            <pc:sldMk cId="3288505696" sldId="281"/>
            <ac:picMk id="27" creationId="{B113EAAA-0159-4167-BA8B-1EBCF78ABC23}"/>
          </ac:picMkLst>
        </pc:picChg>
        <pc:picChg chg="add del mod">
          <ac:chgData name="박 대환" userId="7982e91c8e7de9a7" providerId="LiveId" clId="{A3FB191D-72BB-4333-8D1D-2A8629C5E565}" dt="2018-05-11T18:54:53.845" v="4562" actId="478"/>
          <ac:picMkLst>
            <pc:docMk/>
            <pc:sldMk cId="3288505696" sldId="281"/>
            <ac:picMk id="28" creationId="{36DADDF6-673E-48DB-9226-286AFC54E78D}"/>
          </ac:picMkLst>
        </pc:picChg>
        <pc:picChg chg="add del mod">
          <ac:chgData name="박 대환" userId="7982e91c8e7de9a7" providerId="LiveId" clId="{A3FB191D-72BB-4333-8D1D-2A8629C5E565}" dt="2018-05-11T19:11:24.315" v="4808" actId="478"/>
          <ac:picMkLst>
            <pc:docMk/>
            <pc:sldMk cId="3288505696" sldId="281"/>
            <ac:picMk id="29" creationId="{22E7E164-E50E-4C71-941F-4727B92884D7}"/>
          </ac:picMkLst>
        </pc:picChg>
        <pc:picChg chg="add del mod">
          <ac:chgData name="박 대환" userId="7982e91c8e7de9a7" providerId="LiveId" clId="{A3FB191D-72BB-4333-8D1D-2A8629C5E565}" dt="2018-05-11T19:11:36.749" v="4812" actId="478"/>
          <ac:picMkLst>
            <pc:docMk/>
            <pc:sldMk cId="3288505696" sldId="281"/>
            <ac:picMk id="30" creationId="{0FF6982D-5E93-42C0-978D-470875434133}"/>
          </ac:picMkLst>
        </pc:picChg>
      </pc:sldChg>
      <pc:sldChg chg="addSp delSp modSp add ord">
        <pc:chgData name="박 대환" userId="7982e91c8e7de9a7" providerId="LiveId" clId="{A3FB191D-72BB-4333-8D1D-2A8629C5E565}" dt="2018-05-12T02:22:49.192" v="6798" actId="14100"/>
        <pc:sldMkLst>
          <pc:docMk/>
          <pc:sldMk cId="3252294964" sldId="282"/>
        </pc:sldMkLst>
        <pc:spChg chg="mod">
          <ac:chgData name="박 대환" userId="7982e91c8e7de9a7" providerId="LiveId" clId="{A3FB191D-72BB-4333-8D1D-2A8629C5E565}" dt="2018-05-12T01:59:51.568" v="6119" actId="20577"/>
          <ac:spMkLst>
            <pc:docMk/>
            <pc:sldMk cId="3252294964" sldId="282"/>
            <ac:spMk id="3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0:47.595" v="6672" actId="1076"/>
          <ac:spMkLst>
            <pc:docMk/>
            <pc:sldMk cId="3252294964" sldId="282"/>
            <ac:spMk id="5" creationId="{00000000-0000-0000-0000-000000000000}"/>
          </ac:spMkLst>
        </pc:spChg>
        <pc:spChg chg="mod">
          <ac:chgData name="박 대환" userId="7982e91c8e7de9a7" providerId="LiveId" clId="{A3FB191D-72BB-4333-8D1D-2A8629C5E565}" dt="2018-05-12T02:22:49.192" v="6798" actId="14100"/>
          <ac:spMkLst>
            <pc:docMk/>
            <pc:sldMk cId="3252294964" sldId="282"/>
            <ac:spMk id="6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4:16.941" v="6674" actId="20577"/>
          <ac:spMkLst>
            <pc:docMk/>
            <pc:sldMk cId="3252294964" sldId="282"/>
            <ac:spMk id="7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0:52.026" v="6673" actId="1076"/>
          <ac:spMkLst>
            <pc:docMk/>
            <pc:sldMk cId="3252294964" sldId="282"/>
            <ac:spMk id="17" creationId="{C247C32B-CCE2-4B07-96D7-D271CF111518}"/>
          </ac:spMkLst>
        </pc:spChg>
        <pc:graphicFrameChg chg="add del modGraphic">
          <ac:chgData name="박 대환" userId="7982e91c8e7de9a7" providerId="LiveId" clId="{A3FB191D-72BB-4333-8D1D-2A8629C5E565}" dt="2018-05-11T18:19:59.350" v="3963" actId="478"/>
          <ac:graphicFrameMkLst>
            <pc:docMk/>
            <pc:sldMk cId="3252294964" sldId="282"/>
            <ac:graphicFrameMk id="4" creationId="{83A44C8E-BF02-4703-813B-6C5D8AC19140}"/>
          </ac:graphicFrameMkLst>
        </pc:graphicFrameChg>
        <pc:picChg chg="add mod">
          <ac:chgData name="박 대환" userId="7982e91c8e7de9a7" providerId="LiveId" clId="{A3FB191D-72BB-4333-8D1D-2A8629C5E565}" dt="2018-05-12T02:10:47.595" v="6672" actId="1076"/>
          <ac:picMkLst>
            <pc:docMk/>
            <pc:sldMk cId="3252294964" sldId="282"/>
            <ac:picMk id="2" creationId="{B6F0C6F9-CD36-47F1-8E77-5A7BA7DF972B}"/>
          </ac:picMkLst>
        </pc:picChg>
        <pc:picChg chg="add mod">
          <ac:chgData name="박 대환" userId="7982e91c8e7de9a7" providerId="LiveId" clId="{A3FB191D-72BB-4333-8D1D-2A8629C5E565}" dt="2018-05-12T02:10:52.026" v="6673" actId="1076"/>
          <ac:picMkLst>
            <pc:docMk/>
            <pc:sldMk cId="3252294964" sldId="282"/>
            <ac:picMk id="4" creationId="{1CF9E10E-9FA2-4561-AD9D-AEC860EA6AF5}"/>
          </ac:picMkLst>
        </pc:picChg>
        <pc:picChg chg="del mod">
          <ac:chgData name="박 대환" userId="7982e91c8e7de9a7" providerId="LiveId" clId="{A3FB191D-72BB-4333-8D1D-2A8629C5E565}" dt="2018-05-12T01:31:43.093" v="6069" actId="478"/>
          <ac:picMkLst>
            <pc:docMk/>
            <pc:sldMk cId="3252294964" sldId="282"/>
            <ac:picMk id="10" creationId="{1F3C4CAC-FC9E-42A9-992D-465426508246}"/>
          </ac:picMkLst>
        </pc:picChg>
        <pc:picChg chg="del">
          <ac:chgData name="박 대환" userId="7982e91c8e7de9a7" providerId="LiveId" clId="{A3FB191D-72BB-4333-8D1D-2A8629C5E565}" dt="2018-05-12T01:31:53.652" v="6071" actId="478"/>
          <ac:picMkLst>
            <pc:docMk/>
            <pc:sldMk cId="3252294964" sldId="282"/>
            <ac:picMk id="14" creationId="{CA210E05-DF76-4BF0-978A-CB25E3C6187B}"/>
          </ac:picMkLst>
        </pc:picChg>
        <pc:picChg chg="del">
          <ac:chgData name="박 대환" userId="7982e91c8e7de9a7" providerId="LiveId" clId="{A3FB191D-72BB-4333-8D1D-2A8629C5E565}" dt="2018-05-12T01:31:53.233" v="6070" actId="478"/>
          <ac:picMkLst>
            <pc:docMk/>
            <pc:sldMk cId="3252294964" sldId="282"/>
            <ac:picMk id="15" creationId="{47B935AE-A100-44AC-AE6F-C0AEF9E37DB3}"/>
          </ac:picMkLst>
        </pc:picChg>
      </pc:sldChg>
      <pc:sldChg chg="addSp delSp modSp add">
        <pc:chgData name="박 대환" userId="7982e91c8e7de9a7" providerId="LiveId" clId="{A3FB191D-72BB-4333-8D1D-2A8629C5E565}" dt="2018-05-12T02:22:25.081" v="6790" actId="14100"/>
        <pc:sldMkLst>
          <pc:docMk/>
          <pc:sldMk cId="2566040872" sldId="283"/>
        </pc:sldMkLst>
        <pc:spChg chg="add mod">
          <ac:chgData name="박 대환" userId="7982e91c8e7de9a7" providerId="LiveId" clId="{A3FB191D-72BB-4333-8D1D-2A8629C5E565}" dt="2018-05-12T02:18:04.054" v="6703" actId="1076"/>
          <ac:spMkLst>
            <pc:docMk/>
            <pc:sldMk cId="2566040872" sldId="283"/>
            <ac:spMk id="2" creationId="{B3714343-E2DC-4DE6-B1B5-81D367A0F6DF}"/>
          </ac:spMkLst>
        </pc:spChg>
        <pc:spChg chg="mod">
          <ac:chgData name="박 대환" userId="7982e91c8e7de9a7" providerId="LiveId" clId="{A3FB191D-72BB-4333-8D1D-2A8629C5E565}" dt="2018-05-12T02:22:25.081" v="6790" actId="14100"/>
          <ac:spMkLst>
            <pc:docMk/>
            <pc:sldMk cId="2566040872" sldId="283"/>
            <ac:spMk id="3" creationId="{00000000-0000-0000-0000-000000000000}"/>
          </ac:spMkLst>
        </pc:spChg>
        <pc:spChg chg="mod">
          <ac:chgData name="박 대환" userId="7982e91c8e7de9a7" providerId="LiveId" clId="{A3FB191D-72BB-4333-8D1D-2A8629C5E565}" dt="2018-05-12T01:03:21.797" v="5872" actId="1076"/>
          <ac:spMkLst>
            <pc:docMk/>
            <pc:sldMk cId="2566040872" sldId="283"/>
            <ac:spMk id="5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9:14.204" v="6776" actId="14100"/>
          <ac:spMkLst>
            <pc:docMk/>
            <pc:sldMk cId="2566040872" sldId="283"/>
            <ac:spMk id="6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4:18.704" v="6675" actId="20577"/>
          <ac:spMkLst>
            <pc:docMk/>
            <pc:sldMk cId="2566040872" sldId="283"/>
            <ac:spMk id="7" creationId="{00000000-0000-0000-0000-000000000000}"/>
          </ac:spMkLst>
        </pc:spChg>
        <pc:spChg chg="add mod">
          <ac:chgData name="박 대환" userId="7982e91c8e7de9a7" providerId="LiveId" clId="{A3FB191D-72BB-4333-8D1D-2A8629C5E565}" dt="2018-05-12T02:18:04.054" v="6703" actId="1076"/>
          <ac:spMkLst>
            <pc:docMk/>
            <pc:sldMk cId="2566040872" sldId="283"/>
            <ac:spMk id="10" creationId="{D871CDD6-69A1-410F-9EF9-C7D8398F9C13}"/>
          </ac:spMkLst>
        </pc:spChg>
        <pc:spChg chg="add mod">
          <ac:chgData name="박 대환" userId="7982e91c8e7de9a7" providerId="LiveId" clId="{A3FB191D-72BB-4333-8D1D-2A8629C5E565}" dt="2018-05-12T02:18:12.141" v="6704" actId="1076"/>
          <ac:spMkLst>
            <pc:docMk/>
            <pc:sldMk cId="2566040872" sldId="283"/>
            <ac:spMk id="12" creationId="{12556440-BA73-4E5B-BEF4-42546EC440F2}"/>
          </ac:spMkLst>
        </pc:spChg>
        <pc:spChg chg="add mod">
          <ac:chgData name="박 대환" userId="7982e91c8e7de9a7" providerId="LiveId" clId="{A3FB191D-72BB-4333-8D1D-2A8629C5E565}" dt="2018-05-12T02:18:12.141" v="6704" actId="1076"/>
          <ac:spMkLst>
            <pc:docMk/>
            <pc:sldMk cId="2566040872" sldId="283"/>
            <ac:spMk id="13" creationId="{14111FE5-4AE8-47FE-96E7-BC3B4CDE7AF8}"/>
          </ac:spMkLst>
        </pc:spChg>
        <pc:spChg chg="mod">
          <ac:chgData name="박 대환" userId="7982e91c8e7de9a7" providerId="LiveId" clId="{A3FB191D-72BB-4333-8D1D-2A8629C5E565}" dt="2018-05-12T01:16:19.693" v="5969" actId="1076"/>
          <ac:spMkLst>
            <pc:docMk/>
            <pc:sldMk cId="2566040872" sldId="283"/>
            <ac:spMk id="17" creationId="{C247C32B-CCE2-4B07-96D7-D271CF111518}"/>
          </ac:spMkLst>
        </pc:spChg>
        <pc:spChg chg="del mod">
          <ac:chgData name="박 대환" userId="7982e91c8e7de9a7" providerId="LiveId" clId="{A3FB191D-72BB-4333-8D1D-2A8629C5E565}" dt="2018-05-12T01:02:57.565" v="5865" actId="6549"/>
          <ac:spMkLst>
            <pc:docMk/>
            <pc:sldMk cId="2566040872" sldId="283"/>
            <ac:spMk id="26" creationId="{4C7669F9-0929-43D7-B315-03A26740940D}"/>
          </ac:spMkLst>
        </pc:spChg>
        <pc:grpChg chg="add mod ord topLvl">
          <ac:chgData name="박 대환" userId="7982e91c8e7de9a7" providerId="LiveId" clId="{A3FB191D-72BB-4333-8D1D-2A8629C5E565}" dt="2018-05-12T00:57:57.738" v="5730" actId="164"/>
          <ac:grpSpMkLst>
            <pc:docMk/>
            <pc:sldMk cId="2566040872" sldId="283"/>
            <ac:grpSpMk id="8" creationId="{4133B259-F202-48A4-95D9-AED4F090EDFD}"/>
          </ac:grpSpMkLst>
        </pc:grpChg>
        <pc:grpChg chg="add mod ord topLvl">
          <ac:chgData name="박 대환" userId="7982e91c8e7de9a7" providerId="LiveId" clId="{A3FB191D-72BB-4333-8D1D-2A8629C5E565}" dt="2018-05-12T00:57:57.738" v="5730" actId="164"/>
          <ac:grpSpMkLst>
            <pc:docMk/>
            <pc:sldMk cId="2566040872" sldId="283"/>
            <ac:grpSpMk id="9" creationId="{4A942A22-238C-4864-A483-4FC3457FD584}"/>
          </ac:grpSpMkLst>
        </pc:grpChg>
        <pc:grpChg chg="add del mod">
          <ac:chgData name="박 대환" userId="7982e91c8e7de9a7" providerId="LiveId" clId="{A3FB191D-72BB-4333-8D1D-2A8629C5E565}" dt="2018-05-12T00:53:54.174" v="5487" actId="165"/>
          <ac:grpSpMkLst>
            <pc:docMk/>
            <pc:sldMk cId="2566040872" sldId="283"/>
            <ac:grpSpMk id="11" creationId="{6260A1C9-83FD-4F52-87AC-485BCCE54EB6}"/>
          </ac:grpSpMkLst>
        </pc:grpChg>
        <pc:grpChg chg="add mod">
          <ac:chgData name="박 대환" userId="7982e91c8e7de9a7" providerId="LiveId" clId="{A3FB191D-72BB-4333-8D1D-2A8629C5E565}" dt="2018-05-12T01:03:50.483" v="5875" actId="1076"/>
          <ac:grpSpMkLst>
            <pc:docMk/>
            <pc:sldMk cId="2566040872" sldId="283"/>
            <ac:grpSpMk id="14" creationId="{FD01B7B1-ABB3-487B-857E-B7EFB19CAA64}"/>
          </ac:grpSpMkLst>
        </pc:grpChg>
        <pc:picChg chg="add mod topLvl">
          <ac:chgData name="박 대환" userId="7982e91c8e7de9a7" providerId="LiveId" clId="{A3FB191D-72BB-4333-8D1D-2A8629C5E565}" dt="2018-05-12T00:57:57.738" v="5730" actId="164"/>
          <ac:picMkLst>
            <pc:docMk/>
            <pc:sldMk cId="2566040872" sldId="283"/>
            <ac:picMk id="4" creationId="{E5BE6687-CB81-48E9-B562-46D1F201E2C3}"/>
          </ac:picMkLst>
        </pc:picChg>
        <pc:picChg chg="add mod">
          <ac:chgData name="박 대환" userId="7982e91c8e7de9a7" providerId="LiveId" clId="{A3FB191D-72BB-4333-8D1D-2A8629C5E565}" dt="2018-05-12T01:16:21.071" v="5970" actId="1076"/>
          <ac:picMkLst>
            <pc:docMk/>
            <pc:sldMk cId="2566040872" sldId="283"/>
            <ac:picMk id="15" creationId="{7FA8E8E3-20A1-4B84-92C0-56A7C141C159}"/>
          </ac:picMkLst>
        </pc:picChg>
        <pc:picChg chg="del mod">
          <ac:chgData name="박 대환" userId="7982e91c8e7de9a7" providerId="LiveId" clId="{A3FB191D-72BB-4333-8D1D-2A8629C5E565}" dt="2018-05-12T00:42:05.297" v="5416" actId="478"/>
          <ac:picMkLst>
            <pc:docMk/>
            <pc:sldMk cId="2566040872" sldId="283"/>
            <ac:picMk id="27" creationId="{B113EAAA-0159-4167-BA8B-1EBCF78ABC23}"/>
          </ac:picMkLst>
        </pc:picChg>
        <pc:picChg chg="del mod">
          <ac:chgData name="박 대환" userId="7982e91c8e7de9a7" providerId="LiveId" clId="{A3FB191D-72BB-4333-8D1D-2A8629C5E565}" dt="2018-05-12T00:49:17.129" v="5463" actId="478"/>
          <ac:picMkLst>
            <pc:docMk/>
            <pc:sldMk cId="2566040872" sldId="283"/>
            <ac:picMk id="28" creationId="{36DADDF6-673E-48DB-9226-286AFC54E78D}"/>
          </ac:picMkLst>
        </pc:picChg>
      </pc:sldChg>
    </pc:docChg>
  </pc:docChgLst>
  <pc:docChgLst>
    <pc:chgData name="박 대환" userId="7982e91c8e7de9a7" providerId="LiveId" clId="{DF47587F-40C1-46BE-867E-9F424CB29E4D}"/>
    <pc:docChg chg="undo custSel addSld delSld modSld">
      <pc:chgData name="박 대환" userId="7982e91c8e7de9a7" providerId="LiveId" clId="{DF47587F-40C1-46BE-867E-9F424CB29E4D}" dt="2018-05-13T00:55:34.694" v="2510" actId="1076"/>
      <pc:docMkLst>
        <pc:docMk/>
      </pc:docMkLst>
      <pc:sldChg chg="modSp">
        <pc:chgData name="박 대환" userId="7982e91c8e7de9a7" providerId="LiveId" clId="{DF47587F-40C1-46BE-867E-9F424CB29E4D}" dt="2018-05-13T00:33:13.923" v="1792" actId="1076"/>
        <pc:sldMkLst>
          <pc:docMk/>
          <pc:sldMk cId="3288505696" sldId="281"/>
        </pc:sldMkLst>
        <pc:spChg chg="mod">
          <ac:chgData name="박 대환" userId="7982e91c8e7de9a7" providerId="LiveId" clId="{DF47587F-40C1-46BE-867E-9F424CB29E4D}" dt="2018-05-13T00:33:10.101" v="1790" actId="403"/>
          <ac:spMkLst>
            <pc:docMk/>
            <pc:sldMk cId="3288505696" sldId="281"/>
            <ac:spMk id="6" creationId="{00000000-0000-0000-0000-000000000000}"/>
          </ac:spMkLst>
        </pc:spChg>
        <pc:picChg chg="mod">
          <ac:chgData name="박 대환" userId="7982e91c8e7de9a7" providerId="LiveId" clId="{DF47587F-40C1-46BE-867E-9F424CB29E4D}" dt="2018-05-13T00:33:13.923" v="1792" actId="1076"/>
          <ac:picMkLst>
            <pc:docMk/>
            <pc:sldMk cId="3288505696" sldId="281"/>
            <ac:picMk id="9" creationId="{59F8AD77-3C32-4E39-A4DC-C5FC78B06A08}"/>
          </ac:picMkLst>
        </pc:picChg>
      </pc:sldChg>
      <pc:sldChg chg="addSp delSp modSp add del">
        <pc:chgData name="박 대환" userId="7982e91c8e7de9a7" providerId="LiveId" clId="{DF47587F-40C1-46BE-867E-9F424CB29E4D}" dt="2018-05-13T00:33:28.583" v="1795" actId="1076"/>
        <pc:sldMkLst>
          <pc:docMk/>
          <pc:sldMk cId="3252294964" sldId="282"/>
        </pc:sldMkLst>
        <pc:spChg chg="mod">
          <ac:chgData name="박 대환" userId="7982e91c8e7de9a7" providerId="LiveId" clId="{DF47587F-40C1-46BE-867E-9F424CB29E4D}" dt="2018-05-13T00:13:31.367" v="828" actId="14100"/>
          <ac:spMkLst>
            <pc:docMk/>
            <pc:sldMk cId="3252294964" sldId="282"/>
            <ac:spMk id="3" creationId="{00000000-0000-0000-0000-000000000000}"/>
          </ac:spMkLst>
        </pc:spChg>
        <pc:spChg chg="mod">
          <ac:chgData name="박 대환" userId="7982e91c8e7de9a7" providerId="LiveId" clId="{DF47587F-40C1-46BE-867E-9F424CB29E4D}" dt="2018-05-13T00:33:28.583" v="1795" actId="1076"/>
          <ac:spMkLst>
            <pc:docMk/>
            <pc:sldMk cId="3252294964" sldId="282"/>
            <ac:spMk id="5" creationId="{00000000-0000-0000-0000-000000000000}"/>
          </ac:spMkLst>
        </pc:spChg>
        <pc:spChg chg="mod">
          <ac:chgData name="박 대환" userId="7982e91c8e7de9a7" providerId="LiveId" clId="{DF47587F-40C1-46BE-867E-9F424CB29E4D}" dt="2018-05-13T00:33:28.583" v="1795" actId="1076"/>
          <ac:spMkLst>
            <pc:docMk/>
            <pc:sldMk cId="3252294964" sldId="282"/>
            <ac:spMk id="6" creationId="{00000000-0000-0000-0000-000000000000}"/>
          </ac:spMkLst>
        </pc:spChg>
        <pc:spChg chg="add del mod">
          <ac:chgData name="박 대환" userId="7982e91c8e7de9a7" providerId="LiveId" clId="{DF47587F-40C1-46BE-867E-9F424CB29E4D}" dt="2018-05-13T00:10:50.639" v="413" actId="478"/>
          <ac:spMkLst>
            <pc:docMk/>
            <pc:sldMk cId="3252294964" sldId="282"/>
            <ac:spMk id="10" creationId="{940F2DC8-CF6E-47DA-AA39-9FF9244D6F32}"/>
          </ac:spMkLst>
        </pc:spChg>
        <pc:spChg chg="mod">
          <ac:chgData name="박 대환" userId="7982e91c8e7de9a7" providerId="LiveId" clId="{DF47587F-40C1-46BE-867E-9F424CB29E4D}" dt="2018-05-13T00:13:15.147" v="778" actId="1076"/>
          <ac:spMkLst>
            <pc:docMk/>
            <pc:sldMk cId="3252294964" sldId="282"/>
            <ac:spMk id="17" creationId="{C247C32B-CCE2-4B07-96D7-D271CF111518}"/>
          </ac:spMkLst>
        </pc:spChg>
        <pc:picChg chg="del">
          <ac:chgData name="박 대환" userId="7982e91c8e7de9a7" providerId="LiveId" clId="{DF47587F-40C1-46BE-867E-9F424CB29E4D}" dt="2018-05-12T23:56:59.942" v="156" actId="478"/>
          <ac:picMkLst>
            <pc:docMk/>
            <pc:sldMk cId="3252294964" sldId="282"/>
            <ac:picMk id="2" creationId="{B6F0C6F9-CD36-47F1-8E77-5A7BA7DF972B}"/>
          </ac:picMkLst>
        </pc:picChg>
        <pc:picChg chg="del">
          <ac:chgData name="박 대환" userId="7982e91c8e7de9a7" providerId="LiveId" clId="{DF47587F-40C1-46BE-867E-9F424CB29E4D}" dt="2018-05-13T00:09:02.057" v="384" actId="478"/>
          <ac:picMkLst>
            <pc:docMk/>
            <pc:sldMk cId="3252294964" sldId="282"/>
            <ac:picMk id="4" creationId="{1CF9E10E-9FA2-4561-AD9D-AEC860EA6AF5}"/>
          </ac:picMkLst>
        </pc:picChg>
        <pc:picChg chg="add del mod">
          <ac:chgData name="박 대환" userId="7982e91c8e7de9a7" providerId="LiveId" clId="{DF47587F-40C1-46BE-867E-9F424CB29E4D}" dt="2018-05-13T00:17:24.555" v="853" actId="478"/>
          <ac:picMkLst>
            <pc:docMk/>
            <pc:sldMk cId="3252294964" sldId="282"/>
            <ac:picMk id="8" creationId="{E0E6A2E3-80DE-457A-A1F9-1FE32AFBBC82}"/>
          </ac:picMkLst>
        </pc:picChg>
        <pc:picChg chg="add mod modCrop">
          <ac:chgData name="박 대환" userId="7982e91c8e7de9a7" providerId="LiveId" clId="{DF47587F-40C1-46BE-867E-9F424CB29E4D}" dt="2018-05-13T00:13:15.147" v="778" actId="1076"/>
          <ac:picMkLst>
            <pc:docMk/>
            <pc:sldMk cId="3252294964" sldId="282"/>
            <ac:picMk id="9" creationId="{39DAE87E-A3DD-4041-A4EE-63D3EDD51F4F}"/>
          </ac:picMkLst>
        </pc:picChg>
        <pc:picChg chg="add mod">
          <ac:chgData name="박 대환" userId="7982e91c8e7de9a7" providerId="LiveId" clId="{DF47587F-40C1-46BE-867E-9F424CB29E4D}" dt="2018-05-13T00:17:28.266" v="855" actId="1076"/>
          <ac:picMkLst>
            <pc:docMk/>
            <pc:sldMk cId="3252294964" sldId="282"/>
            <ac:picMk id="11" creationId="{27F79FFC-9D43-4CCC-BE03-D2EFE29C8F24}"/>
          </ac:picMkLst>
        </pc:picChg>
      </pc:sldChg>
      <pc:sldChg chg="add del">
        <pc:chgData name="박 대환" userId="7982e91c8e7de9a7" providerId="LiveId" clId="{DF47587F-40C1-46BE-867E-9F424CB29E4D}" dt="2018-05-12T23:56:14.204" v="4" actId="2696"/>
        <pc:sldMkLst>
          <pc:docMk/>
          <pc:sldMk cId="2566040872" sldId="283"/>
        </pc:sldMkLst>
      </pc:sldChg>
      <pc:sldChg chg="addSp delSp modSp add">
        <pc:chgData name="박 대환" userId="7982e91c8e7de9a7" providerId="LiveId" clId="{DF47587F-40C1-46BE-867E-9F424CB29E4D}" dt="2018-05-13T00:55:34.694" v="2510" actId="1076"/>
        <pc:sldMkLst>
          <pc:docMk/>
          <pc:sldMk cId="4049619050" sldId="283"/>
        </pc:sldMkLst>
        <pc:spChg chg="mod">
          <ac:chgData name="박 대환" userId="7982e91c8e7de9a7" providerId="LiveId" clId="{DF47587F-40C1-46BE-867E-9F424CB29E4D}" dt="2018-05-13T00:35:18.309" v="1860" actId="20577"/>
          <ac:spMkLst>
            <pc:docMk/>
            <pc:sldMk cId="4049619050" sldId="283"/>
            <ac:spMk id="3" creationId="{00000000-0000-0000-0000-000000000000}"/>
          </ac:spMkLst>
        </pc:spChg>
        <pc:spChg chg="mod">
          <ac:chgData name="박 대환" userId="7982e91c8e7de9a7" providerId="LiveId" clId="{DF47587F-40C1-46BE-867E-9F424CB29E4D}" dt="2018-05-13T00:50:23.800" v="2496" actId="1076"/>
          <ac:spMkLst>
            <pc:docMk/>
            <pc:sldMk cId="4049619050" sldId="283"/>
            <ac:spMk id="5" creationId="{00000000-0000-0000-0000-000000000000}"/>
          </ac:spMkLst>
        </pc:spChg>
        <pc:spChg chg="mod">
          <ac:chgData name="박 대환" userId="7982e91c8e7de9a7" providerId="LiveId" clId="{DF47587F-40C1-46BE-867E-9F424CB29E4D}" dt="2018-05-13T00:50:23.800" v="2496" actId="1076"/>
          <ac:spMkLst>
            <pc:docMk/>
            <pc:sldMk cId="4049619050" sldId="283"/>
            <ac:spMk id="6" creationId="{00000000-0000-0000-0000-000000000000}"/>
          </ac:spMkLst>
        </pc:spChg>
        <pc:spChg chg="add mod">
          <ac:chgData name="박 대환" userId="7982e91c8e7de9a7" providerId="LiveId" clId="{DF47587F-40C1-46BE-867E-9F424CB29E4D}" dt="2018-05-13T00:50:49.763" v="2503" actId="1076"/>
          <ac:spMkLst>
            <pc:docMk/>
            <pc:sldMk cId="4049619050" sldId="283"/>
            <ac:spMk id="10" creationId="{AA0D0EFE-29B7-4D54-A2DD-22BA33BFE771}"/>
          </ac:spMkLst>
        </pc:spChg>
        <pc:spChg chg="mod">
          <ac:chgData name="박 대환" userId="7982e91c8e7de9a7" providerId="LiveId" clId="{DF47587F-40C1-46BE-867E-9F424CB29E4D}" dt="2018-05-13T00:50:58.162" v="2506" actId="1076"/>
          <ac:spMkLst>
            <pc:docMk/>
            <pc:sldMk cId="4049619050" sldId="283"/>
            <ac:spMk id="17" creationId="{C247C32B-CCE2-4B07-96D7-D271CF111518}"/>
          </ac:spMkLst>
        </pc:spChg>
        <pc:picChg chg="add mod">
          <ac:chgData name="박 대환" userId="7982e91c8e7de9a7" providerId="LiveId" clId="{DF47587F-40C1-46BE-867E-9F424CB29E4D}" dt="2018-05-13T00:55:32.902" v="2509" actId="1076"/>
          <ac:picMkLst>
            <pc:docMk/>
            <pc:sldMk cId="4049619050" sldId="283"/>
            <ac:picMk id="2" creationId="{75A15671-DF24-412C-B997-35923060073B}"/>
          </ac:picMkLst>
        </pc:picChg>
        <pc:picChg chg="add mod">
          <ac:chgData name="박 대환" userId="7982e91c8e7de9a7" providerId="LiveId" clId="{DF47587F-40C1-46BE-867E-9F424CB29E4D}" dt="2018-05-13T00:55:34.694" v="2510" actId="1076"/>
          <ac:picMkLst>
            <pc:docMk/>
            <pc:sldMk cId="4049619050" sldId="283"/>
            <ac:picMk id="4" creationId="{41B6323C-A2C6-44BF-BE08-66BAF48CA98C}"/>
          </ac:picMkLst>
        </pc:picChg>
        <pc:picChg chg="del">
          <ac:chgData name="박 대환" userId="7982e91c8e7de9a7" providerId="LiveId" clId="{DF47587F-40C1-46BE-867E-9F424CB29E4D}" dt="2018-05-13T00:32:47.504" v="1788" actId="478"/>
          <ac:picMkLst>
            <pc:docMk/>
            <pc:sldMk cId="4049619050" sldId="283"/>
            <ac:picMk id="8" creationId="{E0E6A2E3-80DE-457A-A1F9-1FE32AFBBC82}"/>
          </ac:picMkLst>
        </pc:picChg>
        <pc:picChg chg="del">
          <ac:chgData name="박 대환" userId="7982e91c8e7de9a7" providerId="LiveId" clId="{DF47587F-40C1-46BE-867E-9F424CB29E4D}" dt="2018-05-13T00:32:47.990" v="1789" actId="478"/>
          <ac:picMkLst>
            <pc:docMk/>
            <pc:sldMk cId="4049619050" sldId="283"/>
            <ac:picMk id="9" creationId="{39DAE87E-A3DD-4041-A4EE-63D3EDD51F4F}"/>
          </ac:picMkLst>
        </pc:pic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 actId="1410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9-1 </a:t>
            </a:r>
            <a:r>
              <a:rPr lang="ko-KR" altLang="en-US" dirty="0"/>
              <a:t>생성자 오버로딩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66716" y="1221557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6714" y="1695658"/>
            <a:ext cx="4474402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Main </a:t>
            </a:r>
            <a:r>
              <a:rPr lang="ko-KR" altLang="en-US" sz="1400" dirty="0">
                <a:latin typeface="+mj-ea"/>
              </a:rPr>
              <a:t>클래스의 코드와 실행화면이 다음과 같을 때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PC </a:t>
            </a:r>
            <a:r>
              <a:rPr lang="ko-KR" altLang="en-US" sz="1400" dirty="0">
                <a:latin typeface="+mj-ea"/>
              </a:rPr>
              <a:t>클래스의 생성자와 메소드를 작성</a:t>
            </a:r>
            <a:endParaRPr lang="en-US" altLang="ko-KR" sz="14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Main</a:t>
            </a:r>
            <a:r>
              <a:rPr lang="ko-KR" altLang="en-US" sz="1400" dirty="0">
                <a:latin typeface="+mj-ea"/>
              </a:rPr>
              <a:t> 클래스</a:t>
            </a: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PC</a:t>
            </a:r>
            <a:r>
              <a:rPr lang="ko-KR" altLang="en-US" sz="1400" dirty="0">
                <a:latin typeface="+mj-ea"/>
              </a:rPr>
              <a:t> 클래스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멤버 변수 </a:t>
            </a:r>
            <a:r>
              <a:rPr lang="en-US" altLang="ko-KR" sz="1400" dirty="0">
                <a:latin typeface="+mj-ea"/>
              </a:rPr>
              <a:t>: String </a:t>
            </a:r>
            <a:r>
              <a:rPr lang="en-US" altLang="ko-KR" sz="1400" dirty="0" err="1">
                <a:latin typeface="+mj-ea"/>
              </a:rPr>
              <a:t>pcname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mboard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cpu</a:t>
            </a:r>
            <a:r>
              <a:rPr lang="en-US" altLang="ko-KR" sz="1400" dirty="0">
                <a:latin typeface="+mj-ea"/>
              </a:rPr>
              <a:t>, ram, </a:t>
            </a:r>
            <a:r>
              <a:rPr lang="en-US" altLang="ko-KR" sz="1400" dirty="0" err="1">
                <a:latin typeface="+mj-ea"/>
              </a:rPr>
              <a:t>ssd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hdd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gfx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생성자는 오버로딩을 이용하여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개 작성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71348" y="122155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F8AD77-3C32-4E39-A4DC-C5FC78B0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2" y="2883385"/>
            <a:ext cx="4048965" cy="1970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A6B57-7683-449C-9E28-00F8BDF1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45" y="1760284"/>
            <a:ext cx="2109824" cy="38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285506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9-2 </a:t>
            </a:r>
            <a:r>
              <a:rPr lang="ko-KR" altLang="en-US" dirty="0"/>
              <a:t>진법 변환기 </a:t>
            </a:r>
            <a:r>
              <a:rPr lang="en-US" altLang="ko-KR" dirty="0"/>
              <a:t>(</a:t>
            </a:r>
            <a:r>
              <a:rPr lang="ko-KR" altLang="en-US" dirty="0"/>
              <a:t>클래스 메소드</a:t>
            </a:r>
            <a:r>
              <a:rPr lang="en-US" altLang="ko-KR" dirty="0"/>
              <a:t>, </a:t>
            </a:r>
            <a:r>
              <a:rPr lang="ko-KR" altLang="en-US" dirty="0"/>
              <a:t>메소드 오버로딩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83741" y="1282401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83739" y="1756502"/>
            <a:ext cx="5076135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ko-KR" altLang="en-US" sz="1400" dirty="0">
                <a:latin typeface="+mj-ea"/>
              </a:rPr>
              <a:t>이진법 문자열과 십진법 정수를 변환하는 문제</a:t>
            </a:r>
            <a:endParaRPr lang="en-US" altLang="ko-KR" sz="14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400" u="sng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BaseConveter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</a:t>
            </a:r>
            <a:r>
              <a:rPr lang="ko-KR" altLang="en-US" sz="1400" dirty="0">
                <a:latin typeface="+mj-ea"/>
              </a:rPr>
              <a:t>오버로딩 활용하여 메소드 </a:t>
            </a:r>
            <a:r>
              <a:rPr lang="en-US" altLang="ko-KR" sz="1400" dirty="0">
                <a:latin typeface="+mj-ea"/>
              </a:rPr>
              <a:t>2</a:t>
            </a:r>
            <a:r>
              <a:rPr lang="ko-KR" altLang="en-US" sz="1400" dirty="0">
                <a:latin typeface="+mj-ea"/>
              </a:rPr>
              <a:t>개 작성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convert(int base10) : </a:t>
            </a:r>
            <a:r>
              <a:rPr lang="ko-KR" altLang="en-US" sz="1400" dirty="0">
                <a:latin typeface="+mj-ea"/>
              </a:rPr>
              <a:t>클래스 메소드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십진수 </a:t>
            </a:r>
            <a:r>
              <a:rPr lang="en-US" altLang="ko-KR" sz="1400" dirty="0">
                <a:latin typeface="+mj-ea"/>
              </a:rPr>
              <a:t>-&gt; </a:t>
            </a:r>
            <a:r>
              <a:rPr lang="ko-KR" altLang="en-US" sz="1400" dirty="0">
                <a:latin typeface="+mj-ea"/>
              </a:rPr>
              <a:t>이진수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convert(String base2) : </a:t>
            </a:r>
            <a:r>
              <a:rPr lang="ko-KR" altLang="en-US" sz="1400" dirty="0">
                <a:latin typeface="+mj-ea"/>
              </a:rPr>
              <a:t>클래스 메소드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이진수 </a:t>
            </a:r>
            <a:r>
              <a:rPr lang="en-US" altLang="ko-KR" sz="1400" dirty="0">
                <a:latin typeface="+mj-ea"/>
              </a:rPr>
              <a:t>-&gt; </a:t>
            </a:r>
            <a:r>
              <a:rPr lang="ko-KR" altLang="en-US" sz="1400" dirty="0">
                <a:latin typeface="+mj-ea"/>
              </a:rPr>
              <a:t>십진수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BaseConversion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</a:t>
            </a:r>
            <a:r>
              <a:rPr lang="ko-KR" altLang="en-US" sz="1400" dirty="0">
                <a:latin typeface="+mj-ea"/>
              </a:rPr>
              <a:t>입력 및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출력 담당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Main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</a:t>
            </a:r>
            <a:r>
              <a:rPr lang="en-US" altLang="ko-KR" sz="1400" dirty="0" err="1">
                <a:latin typeface="+mj-ea"/>
              </a:rPr>
              <a:t>BaseConversion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400" b="1" dirty="0">
                <a:latin typeface="+mj-ea"/>
              </a:rPr>
              <a:t>참고</a:t>
            </a:r>
            <a:endParaRPr lang="en-US" altLang="ko-KR" sz="1400" b="1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char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s.charAt</a:t>
            </a:r>
            <a:r>
              <a:rPr lang="en-US" altLang="ko-KR" sz="1400" dirty="0">
                <a:latin typeface="+mj-ea"/>
              </a:rPr>
              <a:t>(int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i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>
                <a:latin typeface="+mj-ea"/>
              </a:rPr>
              <a:t>문자열 </a:t>
            </a:r>
            <a:r>
              <a:rPr lang="en-US" altLang="ko-KR" sz="1400" dirty="0">
                <a:latin typeface="+mj-ea"/>
              </a:rPr>
              <a:t>s</a:t>
            </a:r>
            <a:r>
              <a:rPr lang="ko-KR" altLang="en-US" sz="1400" dirty="0">
                <a:latin typeface="+mj-ea"/>
              </a:rPr>
              <a:t>의 </a:t>
            </a:r>
            <a:r>
              <a:rPr lang="en-US" altLang="ko-KR" sz="1400" dirty="0" err="1">
                <a:latin typeface="+mj-ea"/>
              </a:rPr>
              <a:t>i</a:t>
            </a:r>
            <a:r>
              <a:rPr lang="ko-KR" altLang="en-US" sz="1400" dirty="0">
                <a:latin typeface="+mj-ea"/>
              </a:rPr>
              <a:t>번째 문자를 반환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59874" y="1282401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DAE87E-A3DD-4041-A4EE-63D3EDD51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"/>
          <a:stretch/>
        </p:blipFill>
        <p:spPr>
          <a:xfrm>
            <a:off x="5758624" y="3132646"/>
            <a:ext cx="2013584" cy="1038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F79FFC-9D43-4CCC-BE03-D2EFE29C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08" y="1944204"/>
            <a:ext cx="2019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529346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9-3 </a:t>
            </a:r>
            <a:r>
              <a:rPr lang="ko-KR" altLang="en-US" dirty="0"/>
              <a:t>숫자 야구 게임 </a:t>
            </a:r>
            <a:r>
              <a:rPr lang="en-US" altLang="ko-KR" dirty="0"/>
              <a:t>v2 (</a:t>
            </a:r>
            <a:r>
              <a:rPr lang="ko-KR" altLang="en-US" dirty="0"/>
              <a:t>메소드 오버로딩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96332" y="99257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96331" y="1466679"/>
            <a:ext cx="482184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ko-KR" altLang="en-US" sz="1300" dirty="0">
                <a:latin typeface="+mj-ea"/>
              </a:rPr>
              <a:t>숫자야구 게임 </a:t>
            </a:r>
            <a:r>
              <a:rPr lang="en-US" altLang="ko-KR" sz="1300" dirty="0">
                <a:latin typeface="+mj-ea"/>
              </a:rPr>
              <a:t>ver.2</a:t>
            </a:r>
            <a:r>
              <a:rPr lang="ko-KR" altLang="en-US" sz="1300" dirty="0">
                <a:latin typeface="+mj-ea"/>
              </a:rPr>
              <a:t>를 주어진 조건에 따라 작성해보자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 err="1">
                <a:latin typeface="+mj-ea"/>
              </a:rPr>
              <a:t>BaseballGame</a:t>
            </a:r>
            <a:r>
              <a:rPr lang="ko-KR" altLang="en-US" sz="1300" dirty="0">
                <a:latin typeface="+mj-ea"/>
              </a:rPr>
              <a:t> 클래스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static final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int MAX_THROW : </a:t>
            </a:r>
            <a:r>
              <a:rPr lang="ko-KR" altLang="en-US" sz="1300" dirty="0">
                <a:latin typeface="+mj-ea"/>
              </a:rPr>
              <a:t>최대 투구 횟수</a:t>
            </a:r>
            <a:br>
              <a:rPr lang="en-US" altLang="ko-KR" sz="1300" dirty="0">
                <a:latin typeface="+mj-ea"/>
              </a:rPr>
            </a:br>
            <a:r>
              <a:rPr lang="en-US" altLang="ko-KR" sz="1200" dirty="0">
                <a:latin typeface="+mj-ea"/>
              </a:rPr>
              <a:t>int[] answer : </a:t>
            </a:r>
            <a:r>
              <a:rPr lang="ko-KR" altLang="en-US" sz="1200" dirty="0">
                <a:latin typeface="+mj-ea"/>
              </a:rPr>
              <a:t>정답 저장 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범위는</a:t>
            </a:r>
            <a:r>
              <a:rPr lang="en-US" altLang="ko-KR" sz="1200" dirty="0">
                <a:latin typeface="+mj-ea"/>
              </a:rPr>
              <a:t> 1~9)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int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 err="1">
                <a:latin typeface="+mj-ea"/>
              </a:rPr>
              <a:t>cntThrow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: </a:t>
            </a:r>
            <a:r>
              <a:rPr lang="ko-KR" altLang="en-US" sz="1200" dirty="0">
                <a:latin typeface="+mj-ea"/>
              </a:rPr>
              <a:t>투구 횟수 세는 변수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 err="1">
                <a:latin typeface="+mj-ea"/>
              </a:rPr>
              <a:t>BaseballGame</a:t>
            </a:r>
            <a:r>
              <a:rPr lang="en-US" altLang="ko-KR" sz="1200" dirty="0">
                <a:latin typeface="+mj-ea"/>
              </a:rPr>
              <a:t>(int n) : </a:t>
            </a:r>
            <a:r>
              <a:rPr lang="ko-KR" altLang="en-US" sz="1200" dirty="0">
                <a:latin typeface="+mj-ea"/>
              </a:rPr>
              <a:t>초기 정답의 크기</a:t>
            </a:r>
            <a:r>
              <a:rPr lang="en-US" altLang="ko-KR" sz="1200" dirty="0">
                <a:latin typeface="+mj-ea"/>
              </a:rPr>
              <a:t> n</a:t>
            </a:r>
            <a:r>
              <a:rPr lang="ko-KR" altLang="en-US" sz="1200" dirty="0">
                <a:latin typeface="+mj-ea"/>
              </a:rPr>
              <a:t> 입력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정답 난수 </a:t>
            </a:r>
            <a:r>
              <a:rPr lang="en-US" altLang="ko-KR" sz="1200" dirty="0">
                <a:latin typeface="+mj-ea"/>
              </a:rPr>
              <a:t>n</a:t>
            </a:r>
            <a:r>
              <a:rPr lang="ko-KR" altLang="en-US" sz="1200" dirty="0">
                <a:latin typeface="+mj-ea"/>
              </a:rPr>
              <a:t>개를 중복없이 생성</a:t>
            </a:r>
            <a:br>
              <a:rPr lang="en-US" altLang="ko-KR" sz="12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 play() : </a:t>
            </a:r>
            <a:r>
              <a:rPr lang="ko-KR" altLang="en-US" sz="1300" dirty="0">
                <a:latin typeface="+mj-ea"/>
              </a:rPr>
              <a:t>게임실행 메소드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모든 입력과 출력 처리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judge(int a)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judge(int a, int b)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judge(int a, int b , int c)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judge(int a, int b , int c , int d)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judge(int a, int b , int c , int d , int e) : </a:t>
            </a:r>
            <a:r>
              <a:rPr lang="ko-KR" altLang="en-US" sz="1300" dirty="0">
                <a:latin typeface="+mj-ea"/>
              </a:rPr>
              <a:t>정답 판별</a:t>
            </a:r>
            <a:r>
              <a:rPr lang="en-US" altLang="ko-KR" sz="1300" dirty="0">
                <a:latin typeface="+mj-ea"/>
              </a:rPr>
              <a:t>, strike, ball </a:t>
            </a:r>
            <a:r>
              <a:rPr lang="ko-KR" altLang="en-US" sz="1300" dirty="0">
                <a:latin typeface="+mj-ea"/>
              </a:rPr>
              <a:t>개수 반환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en-US" altLang="ko-KR" sz="1300" dirty="0" err="1">
                <a:latin typeface="+mj-ea"/>
              </a:rPr>
              <a:t>BaseballGame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클래스만 사용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59873" y="99257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D0EFE-29B7-4D54-A2DD-22BA33BFE771}"/>
              </a:ext>
            </a:extLst>
          </p:cNvPr>
          <p:cNvSpPr/>
          <p:nvPr/>
        </p:nvSpPr>
        <p:spPr>
          <a:xfrm>
            <a:off x="496268" y="5039063"/>
            <a:ext cx="442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j-ea"/>
              </a:rPr>
              <a:t>숫자야구 게임 규칙</a:t>
            </a:r>
            <a:br>
              <a:rPr lang="en-US" altLang="ko-KR" sz="1200" b="1" dirty="0">
                <a:latin typeface="+mj-ea"/>
              </a:rPr>
            </a:br>
            <a:r>
              <a:rPr lang="en-US" altLang="ko-KR" sz="1200" dirty="0">
                <a:latin typeface="+mj-ea"/>
              </a:rPr>
              <a:t>  &gt; </a:t>
            </a:r>
            <a:r>
              <a:rPr lang="ko-KR" altLang="en-US" sz="1200" dirty="0">
                <a:latin typeface="+mj-ea"/>
              </a:rPr>
              <a:t>입력한 수 </a:t>
            </a:r>
            <a:r>
              <a:rPr lang="en-US" altLang="ko-KR" sz="1200" dirty="0">
                <a:latin typeface="+mj-ea"/>
              </a:rPr>
              <a:t>3</a:t>
            </a:r>
            <a:r>
              <a:rPr lang="ko-KR" altLang="en-US" sz="1200" dirty="0">
                <a:latin typeface="+mj-ea"/>
              </a:rPr>
              <a:t>개 중에 정답과 같은 수가 하나라도 포함되어 있으면 </a:t>
            </a:r>
            <a:r>
              <a:rPr lang="en-US" altLang="ko-KR" sz="1200" dirty="0">
                <a:latin typeface="+mj-ea"/>
              </a:rPr>
              <a:t>1</a:t>
            </a:r>
            <a:r>
              <a:rPr lang="ko-KR" altLang="en-US" sz="1200" dirty="0">
                <a:latin typeface="+mj-ea"/>
              </a:rPr>
              <a:t>개당 </a:t>
            </a:r>
            <a:r>
              <a:rPr lang="en-US" altLang="ko-KR" sz="1200" dirty="0">
                <a:latin typeface="+mj-ea"/>
              </a:rPr>
              <a:t>“1 ball”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&gt; </a:t>
            </a:r>
            <a:r>
              <a:rPr lang="ko-KR" altLang="en-US" sz="1200" dirty="0">
                <a:latin typeface="+mj-ea"/>
              </a:rPr>
              <a:t>입력한 수 </a:t>
            </a:r>
            <a:r>
              <a:rPr lang="en-US" altLang="ko-KR" sz="1200" dirty="0">
                <a:latin typeface="+mj-ea"/>
              </a:rPr>
              <a:t>3</a:t>
            </a:r>
            <a:r>
              <a:rPr lang="ko-KR" altLang="en-US" sz="1200" dirty="0">
                <a:latin typeface="+mj-ea"/>
              </a:rPr>
              <a:t>개 중에 정답과 같은 자리</a:t>
            </a:r>
            <a:r>
              <a:rPr lang="en-US" altLang="ko-KR" sz="1200" dirty="0">
                <a:latin typeface="+mj-ea"/>
              </a:rPr>
              <a:t>,</a:t>
            </a:r>
            <a:r>
              <a:rPr lang="ko-KR" altLang="en-US" sz="1200" dirty="0">
                <a:latin typeface="+mj-ea"/>
              </a:rPr>
              <a:t> 같은 수라면 </a:t>
            </a:r>
            <a:r>
              <a:rPr lang="en-US" altLang="ko-KR" sz="1200" dirty="0">
                <a:latin typeface="+mj-ea"/>
              </a:rPr>
              <a:t>1</a:t>
            </a:r>
            <a:r>
              <a:rPr lang="ko-KR" altLang="en-US" sz="1200" dirty="0">
                <a:latin typeface="+mj-ea"/>
              </a:rPr>
              <a:t>개당 </a:t>
            </a:r>
            <a:r>
              <a:rPr lang="en-US" altLang="ko-KR" sz="1200" dirty="0">
                <a:latin typeface="+mj-ea"/>
              </a:rPr>
              <a:t>“1 strike”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&gt; </a:t>
            </a:r>
            <a:r>
              <a:rPr lang="ko-KR" altLang="en-US" sz="1200" dirty="0">
                <a:latin typeface="+mj-ea"/>
              </a:rPr>
              <a:t>입력한 수 </a:t>
            </a:r>
            <a:r>
              <a:rPr lang="en-US" altLang="ko-KR" sz="1200" dirty="0">
                <a:latin typeface="+mj-ea"/>
              </a:rPr>
              <a:t>3</a:t>
            </a:r>
            <a:r>
              <a:rPr lang="ko-KR" altLang="en-US" sz="1200" dirty="0">
                <a:latin typeface="+mj-ea"/>
              </a:rPr>
              <a:t>개 중에 정답과 같은 수가 하나도 없으면 </a:t>
            </a:r>
            <a:r>
              <a:rPr lang="en-US" altLang="ko-KR" sz="1200" dirty="0">
                <a:latin typeface="+mj-ea"/>
              </a:rPr>
              <a:t>“out”</a:t>
            </a:r>
            <a:br>
              <a:rPr lang="en-US" altLang="ko-KR" sz="1200" dirty="0">
                <a:latin typeface="+mj-ea"/>
              </a:rPr>
            </a:br>
            <a:r>
              <a:rPr lang="en-US" altLang="ko-KR" sz="1200" dirty="0">
                <a:latin typeface="+mj-ea"/>
              </a:rPr>
              <a:t>  &gt; 3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strike</a:t>
            </a:r>
            <a:r>
              <a:rPr lang="ko-KR" altLang="en-US" sz="1200" dirty="0">
                <a:latin typeface="+mj-ea"/>
              </a:rPr>
              <a:t>이면 정답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A15671-DF24-412C-B997-35923060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73" y="1555692"/>
            <a:ext cx="1990725" cy="1704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B6323C-A2C6-44BF-BE08-66BAF48C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873" y="3464592"/>
            <a:ext cx="2009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9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164</Words>
  <Application>Microsoft Office PowerPoint</Application>
  <PresentationFormat>화면 슬라이드 쇼(4:3)</PresentationFormat>
  <Paragraphs>50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9. 클래스 : 기능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101</cp:revision>
  <dcterms:created xsi:type="dcterms:W3CDTF">2017-03-17T08:15:25Z</dcterms:created>
  <dcterms:modified xsi:type="dcterms:W3CDTF">2018-05-13T00:55:38Z</dcterms:modified>
</cp:coreProperties>
</file>