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79" r:id="rId2"/>
    <p:sldId id="281" r:id="rId3"/>
    <p:sldId id="283" r:id="rId4"/>
    <p:sldId id="28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FB191D-72BB-4333-8D1D-2A8629C5E565}" v="4815" dt="2018-05-11T19:11:42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대환" userId="7982e91c8e7de9a7" providerId="LiveId" clId="{A3FB191D-72BB-4333-8D1D-2A8629C5E565}"/>
    <pc:docChg chg="undo custSel addSld modSld">
      <pc:chgData name="박 대환" userId="7982e91c8e7de9a7" providerId="LiveId" clId="{A3FB191D-72BB-4333-8D1D-2A8629C5E565}" dt="2018-05-11T19:11:42.040" v="4816" actId="1076"/>
      <pc:docMkLst>
        <pc:docMk/>
      </pc:docMkLst>
      <pc:sldChg chg="addSp delSp modSp">
        <pc:chgData name="박 대환" userId="7982e91c8e7de9a7" providerId="LiveId" clId="{A3FB191D-72BB-4333-8D1D-2A8629C5E565}" dt="2018-05-11T19:11:42.040" v="4816" actId="1076"/>
        <pc:sldMkLst>
          <pc:docMk/>
          <pc:sldMk cId="3288505696" sldId="281"/>
        </pc:sldMkLst>
        <pc:spChg chg="add del mod">
          <ac:chgData name="박 대환" userId="7982e91c8e7de9a7" providerId="LiveId" clId="{A3FB191D-72BB-4333-8D1D-2A8629C5E565}" dt="2018-05-11T19:07:53.335" v="4797" actId="20577"/>
          <ac:spMkLst>
            <pc:docMk/>
            <pc:sldMk cId="3288505696" sldId="281"/>
            <ac:spMk id="3" creationId="{00000000-0000-0000-0000-000000000000}"/>
          </ac:spMkLst>
        </pc:spChg>
        <pc:spChg chg="add del mod">
          <ac:chgData name="박 대환" userId="7982e91c8e7de9a7" providerId="LiveId" clId="{A3FB191D-72BB-4333-8D1D-2A8629C5E565}" dt="2018-05-11T18:38:45.782" v="4197" actId="1076"/>
          <ac:spMkLst>
            <pc:docMk/>
            <pc:sldMk cId="3288505696" sldId="281"/>
            <ac:spMk id="5" creationId="{00000000-0000-0000-0000-000000000000}"/>
          </ac:spMkLst>
        </pc:spChg>
        <pc:spChg chg="add del mod">
          <ac:chgData name="박 대환" userId="7982e91c8e7de9a7" providerId="LiveId" clId="{A3FB191D-72BB-4333-8D1D-2A8629C5E565}" dt="2018-05-11T19:07:58.621" v="4807"/>
          <ac:spMkLst>
            <pc:docMk/>
            <pc:sldMk cId="3288505696" sldId="281"/>
            <ac:spMk id="6" creationId="{00000000-0000-0000-0000-000000000000}"/>
          </ac:spMkLst>
        </pc:spChg>
        <pc:spChg chg="add del">
          <ac:chgData name="박 대환" userId="7982e91c8e7de9a7" providerId="LiveId" clId="{A3FB191D-72BB-4333-8D1D-2A8629C5E565}" dt="2018-05-11T18:08:37.077" v="3907"/>
          <ac:spMkLst>
            <pc:docMk/>
            <pc:sldMk cId="3288505696" sldId="281"/>
            <ac:spMk id="7" creationId="{00000000-0000-0000-0000-000000000000}"/>
          </ac:spMkLst>
        </pc:spChg>
        <pc:spChg chg="add del mod">
          <ac:chgData name="박 대환" userId="7982e91c8e7de9a7" providerId="LiveId" clId="{A3FB191D-72BB-4333-8D1D-2A8629C5E565}" dt="2018-05-11T18:54:58.859" v="4564" actId="1076"/>
          <ac:spMkLst>
            <pc:docMk/>
            <pc:sldMk cId="3288505696" sldId="281"/>
            <ac:spMk id="17" creationId="{C247C32B-CCE2-4B07-96D7-D271CF111518}"/>
          </ac:spMkLst>
        </pc:spChg>
        <pc:spChg chg="add del mod">
          <ac:chgData name="박 대환" userId="7982e91c8e7de9a7" providerId="LiveId" clId="{A3FB191D-72BB-4333-8D1D-2A8629C5E565}" dt="2018-05-11T18:03:09.934" v="3827"/>
          <ac:spMkLst>
            <pc:docMk/>
            <pc:sldMk cId="3288505696" sldId="281"/>
            <ac:spMk id="19" creationId="{0BD9D7E7-8A61-4179-84C9-7A707142BEC2}"/>
          </ac:spMkLst>
        </pc:spChg>
        <pc:spChg chg="add del mod">
          <ac:chgData name="박 대환" userId="7982e91c8e7de9a7" providerId="LiveId" clId="{A3FB191D-72BB-4333-8D1D-2A8629C5E565}" dt="2018-05-11T18:08:49.210" v="3915"/>
          <ac:spMkLst>
            <pc:docMk/>
            <pc:sldMk cId="3288505696" sldId="281"/>
            <ac:spMk id="21" creationId="{BFD5D929-FA08-4440-8813-9D6AEB6B0BEA}"/>
          </ac:spMkLst>
        </pc:spChg>
        <pc:spChg chg="add del mod">
          <ac:chgData name="박 대환" userId="7982e91c8e7de9a7" providerId="LiveId" clId="{A3FB191D-72BB-4333-8D1D-2A8629C5E565}" dt="2018-05-11T18:08:37.077" v="3907"/>
          <ac:spMkLst>
            <pc:docMk/>
            <pc:sldMk cId="3288505696" sldId="281"/>
            <ac:spMk id="22" creationId="{5A998BB7-25F3-4725-A73C-98AA9BE412C0}"/>
          </ac:spMkLst>
        </pc:spChg>
        <pc:spChg chg="add del mod">
          <ac:chgData name="박 대환" userId="7982e91c8e7de9a7" providerId="LiveId" clId="{A3FB191D-72BB-4333-8D1D-2A8629C5E565}" dt="2018-05-11T18:54:55.511" v="4563" actId="478"/>
          <ac:spMkLst>
            <pc:docMk/>
            <pc:sldMk cId="3288505696" sldId="281"/>
            <ac:spMk id="26" creationId="{4C7669F9-0929-43D7-B315-03A26740940D}"/>
          </ac:spMkLst>
        </pc:spChg>
        <pc:picChg chg="add mod">
          <ac:chgData name="박 대환" userId="7982e91c8e7de9a7" providerId="LiveId" clId="{A3FB191D-72BB-4333-8D1D-2A8629C5E565}" dt="2018-05-11T19:11:29.124" v="4811" actId="14100"/>
          <ac:picMkLst>
            <pc:docMk/>
            <pc:sldMk cId="3288505696" sldId="281"/>
            <ac:picMk id="2" creationId="{EC2C41D6-2751-4619-8D92-910AEA87F13F}"/>
          </ac:picMkLst>
        </pc:picChg>
        <pc:picChg chg="add del mod">
          <ac:chgData name="박 대환" userId="7982e91c8e7de9a7" providerId="LiveId" clId="{A3FB191D-72BB-4333-8D1D-2A8629C5E565}" dt="2018-05-11T16:14:21.990" v="1286" actId="478"/>
          <ac:picMkLst>
            <pc:docMk/>
            <pc:sldMk cId="3288505696" sldId="281"/>
            <ac:picMk id="2" creationId="{ED8AE6DE-3110-460B-AF97-AAC9AA49AA81}"/>
          </ac:picMkLst>
        </pc:picChg>
        <pc:picChg chg="del mod">
          <ac:chgData name="박 대환" userId="7982e91c8e7de9a7" providerId="LiveId" clId="{A3FB191D-72BB-4333-8D1D-2A8629C5E565}" dt="2018-05-11T16:03:46.473" v="915" actId="478"/>
          <ac:picMkLst>
            <pc:docMk/>
            <pc:sldMk cId="3288505696" sldId="281"/>
            <ac:picMk id="4" creationId="{00000000-0000-0000-0000-000000000000}"/>
          </ac:picMkLst>
        </pc:picChg>
        <pc:picChg chg="add mod">
          <ac:chgData name="박 대환" userId="7982e91c8e7de9a7" providerId="LiveId" clId="{A3FB191D-72BB-4333-8D1D-2A8629C5E565}" dt="2018-05-11T19:11:42.040" v="4816" actId="1076"/>
          <ac:picMkLst>
            <pc:docMk/>
            <pc:sldMk cId="3288505696" sldId="281"/>
            <ac:picMk id="4" creationId="{84E11D9D-8693-4D8B-9B48-FA607F1C3E0F}"/>
          </ac:picMkLst>
        </pc:picChg>
        <pc:picChg chg="add del mod">
          <ac:chgData name="박 대환" userId="7982e91c8e7de9a7" providerId="LiveId" clId="{A3FB191D-72BB-4333-8D1D-2A8629C5E565}" dt="2018-05-11T16:14:18.088" v="1283" actId="478"/>
          <ac:picMkLst>
            <pc:docMk/>
            <pc:sldMk cId="3288505696" sldId="281"/>
            <ac:picMk id="8" creationId="{4560FFDD-A651-464D-A9C1-D3C960BC3510}"/>
          </ac:picMkLst>
        </pc:picChg>
        <pc:picChg chg="add del mod">
          <ac:chgData name="박 대환" userId="7982e91c8e7de9a7" providerId="LiveId" clId="{A3FB191D-72BB-4333-8D1D-2A8629C5E565}" dt="2018-05-11T16:22:21.317" v="1398" actId="478"/>
          <ac:picMkLst>
            <pc:docMk/>
            <pc:sldMk cId="3288505696" sldId="281"/>
            <ac:picMk id="9" creationId="{AD2654F7-E5DB-49B3-BADD-69E323C4323F}"/>
          </ac:picMkLst>
        </pc:picChg>
        <pc:picChg chg="add del mod">
          <ac:chgData name="박 대환" userId="7982e91c8e7de9a7" providerId="LiveId" clId="{A3FB191D-72BB-4333-8D1D-2A8629C5E565}" dt="2018-05-11T17:45:38.671" v="2610" actId="478"/>
          <ac:picMkLst>
            <pc:docMk/>
            <pc:sldMk cId="3288505696" sldId="281"/>
            <ac:picMk id="10" creationId="{1F3C4CAC-FC9E-42A9-992D-465426508246}"/>
          </ac:picMkLst>
        </pc:picChg>
        <pc:picChg chg="add del mod">
          <ac:chgData name="박 대환" userId="7982e91c8e7de9a7" providerId="LiveId" clId="{A3FB191D-72BB-4333-8D1D-2A8629C5E565}" dt="2018-05-11T16:45:04.050" v="1580" actId="478"/>
          <ac:picMkLst>
            <pc:docMk/>
            <pc:sldMk cId="3288505696" sldId="281"/>
            <ac:picMk id="11" creationId="{3B3B9533-BAA8-4F94-9899-46D972839D46}"/>
          </ac:picMkLst>
        </pc:picChg>
        <pc:picChg chg="add del mod">
          <ac:chgData name="박 대환" userId="7982e91c8e7de9a7" providerId="LiveId" clId="{A3FB191D-72BB-4333-8D1D-2A8629C5E565}" dt="2018-05-11T17:09:08.209" v="2037" actId="478"/>
          <ac:picMkLst>
            <pc:docMk/>
            <pc:sldMk cId="3288505696" sldId="281"/>
            <ac:picMk id="12" creationId="{214BD006-3057-4E7D-BBB3-2FA3C216294D}"/>
          </ac:picMkLst>
        </pc:picChg>
        <pc:picChg chg="add del mod">
          <ac:chgData name="박 대환" userId="7982e91c8e7de9a7" providerId="LiveId" clId="{A3FB191D-72BB-4333-8D1D-2A8629C5E565}" dt="2018-05-11T17:09:07.475" v="2036" actId="478"/>
          <ac:picMkLst>
            <pc:docMk/>
            <pc:sldMk cId="3288505696" sldId="281"/>
            <ac:picMk id="13" creationId="{F884ED1B-66DE-421F-AA65-5C22EDB36B33}"/>
          </ac:picMkLst>
        </pc:picChg>
        <pc:picChg chg="add del mod">
          <ac:chgData name="박 대환" userId="7982e91c8e7de9a7" providerId="LiveId" clId="{A3FB191D-72BB-4333-8D1D-2A8629C5E565}" dt="2018-05-11T17:51:30.644" v="3130" actId="478"/>
          <ac:picMkLst>
            <pc:docMk/>
            <pc:sldMk cId="3288505696" sldId="281"/>
            <ac:picMk id="14" creationId="{CA210E05-DF76-4BF0-978A-CB25E3C6187B}"/>
          </ac:picMkLst>
        </pc:picChg>
        <pc:picChg chg="add del mod">
          <ac:chgData name="박 대환" userId="7982e91c8e7de9a7" providerId="LiveId" clId="{A3FB191D-72BB-4333-8D1D-2A8629C5E565}" dt="2018-05-11T17:51:30.051" v="3129" actId="478"/>
          <ac:picMkLst>
            <pc:docMk/>
            <pc:sldMk cId="3288505696" sldId="281"/>
            <ac:picMk id="15" creationId="{47B935AE-A100-44AC-AE6F-C0AEF9E37DB3}"/>
          </ac:picMkLst>
        </pc:picChg>
        <pc:picChg chg="add del mod modCrop">
          <ac:chgData name="박 대환" userId="7982e91c8e7de9a7" providerId="LiveId" clId="{A3FB191D-72BB-4333-8D1D-2A8629C5E565}" dt="2018-05-11T17:50:27.329" v="3121" actId="478"/>
          <ac:picMkLst>
            <pc:docMk/>
            <pc:sldMk cId="3288505696" sldId="281"/>
            <ac:picMk id="16" creationId="{A0647D39-9372-4749-BA1D-CD6A95092E93}"/>
          </ac:picMkLst>
        </pc:picChg>
        <pc:picChg chg="add del mod">
          <ac:chgData name="박 대환" userId="7982e91c8e7de9a7" providerId="LiveId" clId="{A3FB191D-72BB-4333-8D1D-2A8629C5E565}" dt="2018-05-11T18:05:49.157" v="3842" actId="478"/>
          <ac:picMkLst>
            <pc:docMk/>
            <pc:sldMk cId="3288505696" sldId="281"/>
            <ac:picMk id="18" creationId="{7E8C863B-ECBB-47D1-A332-13E961A5CBBC}"/>
          </ac:picMkLst>
        </pc:picChg>
        <pc:picChg chg="add del mod">
          <ac:chgData name="박 대환" userId="7982e91c8e7de9a7" providerId="LiveId" clId="{A3FB191D-72BB-4333-8D1D-2A8629C5E565}" dt="2018-05-11T18:09:17.510" v="3916" actId="478"/>
          <ac:picMkLst>
            <pc:docMk/>
            <pc:sldMk cId="3288505696" sldId="281"/>
            <ac:picMk id="20" creationId="{98CDE3A3-C4EC-46BC-8C85-A8522BD7CFB6}"/>
          </ac:picMkLst>
        </pc:picChg>
        <pc:picChg chg="add del mod">
          <ac:chgData name="박 대환" userId="7982e91c8e7de9a7" providerId="LiveId" clId="{A3FB191D-72BB-4333-8D1D-2A8629C5E565}" dt="2018-05-11T18:10:45.879" v="3923" actId="478"/>
          <ac:picMkLst>
            <pc:docMk/>
            <pc:sldMk cId="3288505696" sldId="281"/>
            <ac:picMk id="23" creationId="{585D50DA-F5E4-42F0-B27D-189C4C0C5212}"/>
          </ac:picMkLst>
        </pc:picChg>
        <pc:picChg chg="add del mod">
          <ac:chgData name="박 대환" userId="7982e91c8e7de9a7" providerId="LiveId" clId="{A3FB191D-72BB-4333-8D1D-2A8629C5E565}" dt="2018-05-11T18:21:03.472" v="3964" actId="478"/>
          <ac:picMkLst>
            <pc:docMk/>
            <pc:sldMk cId="3288505696" sldId="281"/>
            <ac:picMk id="24" creationId="{23B37C02-BA43-4415-8F38-FC7A3A433DDE}"/>
          </ac:picMkLst>
        </pc:picChg>
        <pc:picChg chg="add del mod">
          <ac:chgData name="박 대환" userId="7982e91c8e7de9a7" providerId="LiveId" clId="{A3FB191D-72BB-4333-8D1D-2A8629C5E565}" dt="2018-05-11T18:40:46.650" v="4214" actId="478"/>
          <ac:picMkLst>
            <pc:docMk/>
            <pc:sldMk cId="3288505696" sldId="281"/>
            <ac:picMk id="25" creationId="{8BB633D4-8CD0-45E4-9FA9-F10DB8B476D1}"/>
          </ac:picMkLst>
        </pc:picChg>
        <pc:picChg chg="add del mod">
          <ac:chgData name="박 대환" userId="7982e91c8e7de9a7" providerId="LiveId" clId="{A3FB191D-72BB-4333-8D1D-2A8629C5E565}" dt="2018-05-11T18:52:54.636" v="4365" actId="478"/>
          <ac:picMkLst>
            <pc:docMk/>
            <pc:sldMk cId="3288505696" sldId="281"/>
            <ac:picMk id="27" creationId="{B113EAAA-0159-4167-BA8B-1EBCF78ABC23}"/>
          </ac:picMkLst>
        </pc:picChg>
        <pc:picChg chg="add del mod">
          <ac:chgData name="박 대환" userId="7982e91c8e7de9a7" providerId="LiveId" clId="{A3FB191D-72BB-4333-8D1D-2A8629C5E565}" dt="2018-05-11T18:54:53.845" v="4562" actId="478"/>
          <ac:picMkLst>
            <pc:docMk/>
            <pc:sldMk cId="3288505696" sldId="281"/>
            <ac:picMk id="28" creationId="{36DADDF6-673E-48DB-9226-286AFC54E78D}"/>
          </ac:picMkLst>
        </pc:picChg>
        <pc:picChg chg="add del mod">
          <ac:chgData name="박 대환" userId="7982e91c8e7de9a7" providerId="LiveId" clId="{A3FB191D-72BB-4333-8D1D-2A8629C5E565}" dt="2018-05-11T19:11:24.315" v="4808" actId="478"/>
          <ac:picMkLst>
            <pc:docMk/>
            <pc:sldMk cId="3288505696" sldId="281"/>
            <ac:picMk id="29" creationId="{22E7E164-E50E-4C71-941F-4727B92884D7}"/>
          </ac:picMkLst>
        </pc:picChg>
        <pc:picChg chg="add del mod">
          <ac:chgData name="박 대환" userId="7982e91c8e7de9a7" providerId="LiveId" clId="{A3FB191D-72BB-4333-8D1D-2A8629C5E565}" dt="2018-05-11T19:11:36.749" v="4812" actId="478"/>
          <ac:picMkLst>
            <pc:docMk/>
            <pc:sldMk cId="3288505696" sldId="281"/>
            <ac:picMk id="30" creationId="{0FF6982D-5E93-42C0-978D-470875434133}"/>
          </ac:picMkLst>
        </pc:picChg>
      </pc:sldChg>
      <pc:sldChg chg="addSp delSp modSp add">
        <pc:chgData name="박 대환" userId="7982e91c8e7de9a7" providerId="LiveId" clId="{A3FB191D-72BB-4333-8D1D-2A8629C5E565}" dt="2018-05-11T18:50:35.103" v="4349" actId="20577"/>
        <pc:sldMkLst>
          <pc:docMk/>
          <pc:sldMk cId="3252294964" sldId="282"/>
        </pc:sldMkLst>
        <pc:spChg chg="mod">
          <ac:chgData name="박 대환" userId="7982e91c8e7de9a7" providerId="LiveId" clId="{A3FB191D-72BB-4333-8D1D-2A8629C5E565}" dt="2018-05-11T18:50:35.103" v="4349" actId="20577"/>
          <ac:spMkLst>
            <pc:docMk/>
            <pc:sldMk cId="3252294964" sldId="282"/>
            <ac:spMk id="7" creationId="{00000000-0000-0000-0000-000000000000}"/>
          </ac:spMkLst>
        </pc:spChg>
        <pc:graphicFrameChg chg="add del modGraphic">
          <ac:chgData name="박 대환" userId="7982e91c8e7de9a7" providerId="LiveId" clId="{A3FB191D-72BB-4333-8D1D-2A8629C5E565}" dt="2018-05-11T18:19:59.350" v="3963" actId="478"/>
          <ac:graphicFrameMkLst>
            <pc:docMk/>
            <pc:sldMk cId="3252294964" sldId="282"/>
            <ac:graphicFrameMk id="4" creationId="{83A44C8E-BF02-4703-813B-6C5D8AC19140}"/>
          </ac:graphicFrameMkLst>
        </pc:graphicFrameChg>
      </pc:sldChg>
      <pc:sldChg chg="modSp add">
        <pc:chgData name="박 대환" userId="7982e91c8e7de9a7" providerId="LiveId" clId="{A3FB191D-72BB-4333-8D1D-2A8629C5E565}" dt="2018-05-11T18:50:32.187" v="4348" actId="20577"/>
        <pc:sldMkLst>
          <pc:docMk/>
          <pc:sldMk cId="2566040872" sldId="283"/>
        </pc:sldMkLst>
        <pc:spChg chg="mod">
          <ac:chgData name="박 대환" userId="7982e91c8e7de9a7" providerId="LiveId" clId="{A3FB191D-72BB-4333-8D1D-2A8629C5E565}" dt="2018-05-11T18:50:32.187" v="4348" actId="20577"/>
          <ac:spMkLst>
            <pc:docMk/>
            <pc:sldMk cId="2566040872" sldId="283"/>
            <ac:spMk id="7" creationId="{00000000-0000-0000-0000-000000000000}"/>
          </ac:spMkLst>
        </pc:spChg>
      </pc:sldChg>
    </pc:docChg>
  </pc:docChgLst>
  <pc:docChgLst>
    <pc:chgData name="박 대환" userId="7982e91c8e7de9a7" providerId="LiveId" clId="{C7CBFCC8-8DC6-4DB8-B904-6B033B4C421B}"/>
    <pc:docChg chg="custSel addSld modSld sldOrd">
      <pc:chgData name="박 대환" userId="7982e91c8e7de9a7" providerId="LiveId" clId="{C7CBFCC8-8DC6-4DB8-B904-6B033B4C421B}" dt="2018-05-01T15:55:21.296" v="614"/>
      <pc:docMkLst>
        <pc:docMk/>
      </pc:docMkLst>
      <pc:sldChg chg="addSp delSp modSp">
        <pc:chgData name="박 대환" userId="7982e91c8e7de9a7" providerId="LiveId" clId="{C7CBFCC8-8DC6-4DB8-B904-6B033B4C421B}" dt="2018-05-01T13:52:20.303" v="24" actId="14100"/>
        <pc:sldMkLst>
          <pc:docMk/>
          <pc:sldMk cId="3288505696" sldId="281"/>
        </pc:sldMkLst>
        <pc:spChg chg="mod">
          <ac:chgData name="박 대환" userId="7982e91c8e7de9a7" providerId="LiveId" clId="{C7CBFCC8-8DC6-4DB8-B904-6B033B4C421B}" dt="2018-05-01T13:49:04.436" v="10" actId="14100"/>
          <ac:spMkLst>
            <pc:docMk/>
            <pc:sldMk cId="3288505696" sldId="281"/>
            <ac:spMk id="6" creationId="{00000000-0000-0000-0000-000000000000}"/>
          </ac:spMkLst>
        </pc:spChg>
        <pc:picChg chg="add del mod">
          <ac:chgData name="박 대환" userId="7982e91c8e7de9a7" providerId="LiveId" clId="{C7CBFCC8-8DC6-4DB8-B904-6B033B4C421B}" dt="2018-05-01T13:50:23.496" v="19" actId="478"/>
          <ac:picMkLst>
            <pc:docMk/>
            <pc:sldMk cId="3288505696" sldId="281"/>
            <ac:picMk id="2" creationId="{77FBA87C-3DC5-470A-AF0E-A7384C19E11F}"/>
          </ac:picMkLst>
        </pc:picChg>
        <pc:picChg chg="mod">
          <ac:chgData name="박 대환" userId="7982e91c8e7de9a7" providerId="LiveId" clId="{C7CBFCC8-8DC6-4DB8-B904-6B033B4C421B}" dt="2018-05-01T13:52:20.303" v="24" actId="14100"/>
          <ac:picMkLst>
            <pc:docMk/>
            <pc:sldMk cId="3288505696" sldId="281"/>
            <ac:picMk id="8" creationId="{00000000-0000-0000-0000-000000000000}"/>
          </ac:picMkLst>
        </pc:picChg>
        <pc:picChg chg="add mod">
          <ac:chgData name="박 대환" userId="7982e91c8e7de9a7" providerId="LiveId" clId="{C7CBFCC8-8DC6-4DB8-B904-6B033B4C421B}" dt="2018-05-01T13:50:55.544" v="23" actId="1076"/>
          <ac:picMkLst>
            <pc:docMk/>
            <pc:sldMk cId="3288505696" sldId="281"/>
            <ac:picMk id="9" creationId="{D888B3C1-4F1D-457E-88D5-7C0F04467EC9}"/>
          </ac:picMkLst>
        </pc:picChg>
      </pc:sldChg>
    </pc:docChg>
  </pc:docChgLst>
  <pc:docChgLst>
    <pc:chgData name="박 대환" userId="7982e91c8e7de9a7" providerId="LiveId" clId="{15CD208C-8BF3-4956-8623-779E8B0E6DCC}"/>
    <pc:docChg chg="undo custSel addSld delSld modSld sldOrd">
      <pc:chgData name="박 대환" userId="7982e91c8e7de9a7" providerId="LiveId" clId="{15CD208C-8BF3-4956-8623-779E8B0E6DCC}" dt="2018-04-24T23:20:52.960" v="4039" actId="20577"/>
      <pc:docMkLst>
        <pc:docMk/>
      </pc:docMkLst>
      <pc:sldChg chg="add">
        <pc:chgData name="박 대환" userId="7982e91c8e7de9a7" providerId="LiveId" clId="{15CD208C-8BF3-4956-8623-779E8B0E6DCC}" dt="2018-04-24T15:06:11.233" v="1" actId="20577"/>
        <pc:sldMkLst>
          <pc:docMk/>
          <pc:sldMk cId="4236897173" sldId="279"/>
        </pc:sldMkLst>
      </pc:sldChg>
      <pc:sldChg chg="addSp delSp modSp add">
        <pc:chgData name="박 대환" userId="7982e91c8e7de9a7" providerId="LiveId" clId="{15CD208C-8BF3-4956-8623-779E8B0E6DCC}" dt="2018-04-24T17:33:22.690" v="3130" actId="20577"/>
        <pc:sldMkLst>
          <pc:docMk/>
          <pc:sldMk cId="3288505696" sldId="281"/>
        </pc:sldMkLst>
        <pc:spChg chg="mod">
          <ac:chgData name="박 대환" userId="7982e91c8e7de9a7" providerId="LiveId" clId="{15CD208C-8BF3-4956-8623-779E8B0E6DCC}" dt="2018-04-24T17:01:33.195" v="3014" actId="20577"/>
          <ac:spMkLst>
            <pc:docMk/>
            <pc:sldMk cId="3288505696" sldId="281"/>
            <ac:spMk id="3" creationId="{00000000-0000-0000-0000-000000000000}"/>
          </ac:spMkLst>
        </pc:spChg>
        <pc:spChg chg="mod">
          <ac:chgData name="박 대환" userId="7982e91c8e7de9a7" providerId="LiveId" clId="{15CD208C-8BF3-4956-8623-779E8B0E6DCC}" dt="2018-04-24T17:33:22.690" v="3130" actId="20577"/>
          <ac:spMkLst>
            <pc:docMk/>
            <pc:sldMk cId="3288505696" sldId="281"/>
            <ac:spMk id="6" creationId="{00000000-0000-0000-0000-000000000000}"/>
          </ac:spMkLst>
        </pc:spChg>
        <pc:spChg chg="mod">
          <ac:chgData name="박 대환" userId="7982e91c8e7de9a7" providerId="LiveId" clId="{15CD208C-8BF3-4956-8623-779E8B0E6DCC}" dt="2018-04-24T16:25:50.880" v="2617" actId="1076"/>
          <ac:spMkLst>
            <pc:docMk/>
            <pc:sldMk cId="3288505696" sldId="281"/>
            <ac:spMk id="11" creationId="{329B6B20-BD1F-4F01-97F8-60D216C51716}"/>
          </ac:spMkLst>
        </pc:spChg>
        <pc:spChg chg="del">
          <ac:chgData name="박 대환" userId="7982e91c8e7de9a7" providerId="LiveId" clId="{15CD208C-8BF3-4956-8623-779E8B0E6DCC}" dt="2018-04-24T16:24:42.144" v="2543" actId="478"/>
          <ac:spMkLst>
            <pc:docMk/>
            <pc:sldMk cId="3288505696" sldId="281"/>
            <ac:spMk id="12" creationId="{A109143C-C059-44EB-A0CE-3DFB5D1D5556}"/>
          </ac:spMkLst>
        </pc:spChg>
        <pc:spChg chg="mod">
          <ac:chgData name="박 대환" userId="7982e91c8e7de9a7" providerId="LiveId" clId="{15CD208C-8BF3-4956-8623-779E8B0E6DCC}" dt="2018-04-24T16:25:54.573" v="2619" actId="1076"/>
          <ac:spMkLst>
            <pc:docMk/>
            <pc:sldMk cId="3288505696" sldId="281"/>
            <ac:spMk id="13" creationId="{AF3D8CE4-9D8D-41F8-9F5F-6C38313B9269}"/>
          </ac:spMkLst>
        </pc:spChg>
        <pc:spChg chg="mod">
          <ac:chgData name="박 대환" userId="7982e91c8e7de9a7" providerId="LiveId" clId="{15CD208C-8BF3-4956-8623-779E8B0E6DCC}" dt="2018-04-24T16:30:03.740" v="2666" actId="1076"/>
          <ac:spMkLst>
            <pc:docMk/>
            <pc:sldMk cId="3288505696" sldId="281"/>
            <ac:spMk id="17" creationId="{C247C32B-CCE2-4B07-96D7-D271CF111518}"/>
          </ac:spMkLst>
        </pc:spChg>
        <pc:grpChg chg="add del mod">
          <ac:chgData name="박 대환" userId="7982e91c8e7de9a7" providerId="LiveId" clId="{15CD208C-8BF3-4956-8623-779E8B0E6DCC}" dt="2018-04-24T16:29:55.068" v="2664" actId="478"/>
          <ac:grpSpMkLst>
            <pc:docMk/>
            <pc:sldMk cId="3288505696" sldId="281"/>
            <ac:grpSpMk id="8" creationId="{342808F8-D14C-49DD-B564-0C4088F7CA00}"/>
          </ac:grpSpMkLst>
        </pc:grpChg>
        <pc:picChg chg="add mod">
          <ac:chgData name="박 대환" userId="7982e91c8e7de9a7" providerId="LiveId" clId="{15CD208C-8BF3-4956-8623-779E8B0E6DCC}" dt="2018-04-24T16:59:25.068" v="3011" actId="1076"/>
          <ac:picMkLst>
            <pc:docMk/>
            <pc:sldMk cId="3288505696" sldId="281"/>
            <ac:picMk id="2" creationId="{15D369EC-F3EE-497B-B22E-398B751E97C9}"/>
          </ac:picMkLst>
        </pc:picChg>
        <pc:picChg chg="del mod">
          <ac:chgData name="박 대환" userId="7982e91c8e7de9a7" providerId="LiveId" clId="{15CD208C-8BF3-4956-8623-779E8B0E6DCC}" dt="2018-04-24T16:59:19.797" v="3007" actId="478"/>
          <ac:picMkLst>
            <pc:docMk/>
            <pc:sldMk cId="3288505696" sldId="281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2018-05-12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211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8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2018-05-12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9.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클래스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기능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2368971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9-1 PC </a:t>
            </a:r>
            <a:r>
              <a:rPr lang="ko-KR" altLang="en-US" dirty="0"/>
              <a:t>정보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243066" y="1060853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43064" y="1534954"/>
            <a:ext cx="4941332" cy="3141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spcAft>
                <a:spcPts val="700"/>
              </a:spcAft>
              <a:buFontTx/>
              <a:buChar char="-"/>
            </a:pPr>
            <a:r>
              <a:rPr lang="ko-KR" altLang="en-US" sz="1300" dirty="0">
                <a:latin typeface="+mj-ea"/>
              </a:rPr>
              <a:t>주어진 세가지 </a:t>
            </a:r>
            <a:r>
              <a:rPr lang="en-US" altLang="ko-KR" sz="1300" dirty="0">
                <a:latin typeface="+mj-ea"/>
              </a:rPr>
              <a:t>PC </a:t>
            </a:r>
            <a:r>
              <a:rPr lang="ko-KR" altLang="en-US" sz="1300" dirty="0">
                <a:latin typeface="+mj-ea"/>
              </a:rPr>
              <a:t>정보를 </a:t>
            </a:r>
            <a:r>
              <a:rPr lang="ko-KR" altLang="en-US" sz="1300" dirty="0" err="1">
                <a:latin typeface="+mj-ea"/>
              </a:rPr>
              <a:t>출력하시오</a:t>
            </a:r>
            <a:r>
              <a:rPr lang="en-US" altLang="ko-KR" sz="1300" dirty="0">
                <a:latin typeface="+mj-ea"/>
              </a:rPr>
              <a:t>.</a:t>
            </a:r>
          </a:p>
          <a:p>
            <a:pPr>
              <a:spcAft>
                <a:spcPts val="700"/>
              </a:spcAft>
            </a:pPr>
            <a:r>
              <a:rPr lang="ko-KR" altLang="en-US" sz="1300" b="1" dirty="0">
                <a:latin typeface="+mj-ea"/>
              </a:rPr>
              <a:t>조건</a:t>
            </a:r>
            <a:endParaRPr lang="en-US" altLang="ko-KR" sz="1300" b="1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300" dirty="0">
                <a:latin typeface="+mj-ea"/>
              </a:rPr>
              <a:t>Estimate </a:t>
            </a:r>
            <a:r>
              <a:rPr lang="ko-KR" altLang="en-US" sz="1300" dirty="0">
                <a:latin typeface="+mj-ea"/>
              </a:rPr>
              <a:t>클래스 </a:t>
            </a:r>
            <a:r>
              <a:rPr lang="en-US" altLang="ko-KR" sz="1300" dirty="0">
                <a:latin typeface="+mj-ea"/>
              </a:rPr>
              <a:t>– PC</a:t>
            </a:r>
            <a:r>
              <a:rPr lang="ko-KR" altLang="en-US" sz="1300" dirty="0">
                <a:latin typeface="+mj-ea"/>
              </a:rPr>
              <a:t> 견적 정보</a:t>
            </a:r>
            <a:br>
              <a:rPr lang="en-US" altLang="ko-KR" sz="1300" dirty="0">
                <a:latin typeface="+mj-ea"/>
              </a:rPr>
            </a:br>
            <a:r>
              <a:rPr lang="ko-KR" altLang="en-US" sz="1300" dirty="0">
                <a:latin typeface="+mj-ea"/>
              </a:rPr>
              <a:t>생성자 </a:t>
            </a:r>
            <a:r>
              <a:rPr lang="en-US" altLang="ko-KR" sz="1300" dirty="0">
                <a:latin typeface="+mj-ea"/>
              </a:rPr>
              <a:t>: 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Estimate(String board, String </a:t>
            </a:r>
            <a:r>
              <a:rPr lang="en-US" altLang="ko-KR" sz="1300" dirty="0" err="1">
                <a:latin typeface="+mj-ea"/>
              </a:rPr>
              <a:t>cpu</a:t>
            </a:r>
            <a:r>
              <a:rPr lang="en-US" altLang="ko-KR" sz="1300" dirty="0">
                <a:latin typeface="+mj-ea"/>
              </a:rPr>
              <a:t>, String ram, String </a:t>
            </a:r>
            <a:r>
              <a:rPr lang="en-US" altLang="ko-KR" sz="1300" dirty="0" err="1">
                <a:latin typeface="+mj-ea"/>
              </a:rPr>
              <a:t>ssd</a:t>
            </a:r>
            <a:r>
              <a:rPr lang="en-US" altLang="ko-KR" sz="1300" dirty="0">
                <a:latin typeface="+mj-ea"/>
              </a:rPr>
              <a:t>, String </a:t>
            </a:r>
            <a:r>
              <a:rPr lang="en-US" altLang="ko-KR" sz="1300" dirty="0" err="1">
                <a:latin typeface="+mj-ea"/>
              </a:rPr>
              <a:t>hdd</a:t>
            </a:r>
            <a:r>
              <a:rPr lang="en-US" altLang="ko-KR" sz="1300" dirty="0">
                <a:latin typeface="+mj-ea"/>
              </a:rPr>
              <a:t>, String </a:t>
            </a:r>
            <a:r>
              <a:rPr lang="en-US" altLang="ko-KR" sz="1300" dirty="0" err="1">
                <a:latin typeface="+mj-ea"/>
              </a:rPr>
              <a:t>gfx</a:t>
            </a:r>
            <a:r>
              <a:rPr lang="en-US" altLang="ko-KR" sz="1300" dirty="0">
                <a:latin typeface="+mj-ea"/>
              </a:rPr>
              <a:t>) /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Estimate(String board, String </a:t>
            </a:r>
            <a:r>
              <a:rPr lang="en-US" altLang="ko-KR" sz="1300" dirty="0" err="1">
                <a:latin typeface="+mj-ea"/>
              </a:rPr>
              <a:t>cpu</a:t>
            </a:r>
            <a:r>
              <a:rPr lang="en-US" altLang="ko-KR" sz="1300" dirty="0">
                <a:latin typeface="+mj-ea"/>
              </a:rPr>
              <a:t>, String ram, String </a:t>
            </a:r>
            <a:r>
              <a:rPr lang="en-US" altLang="ko-KR" sz="1300" dirty="0" err="1">
                <a:latin typeface="+mj-ea"/>
              </a:rPr>
              <a:t>ssd</a:t>
            </a:r>
            <a:r>
              <a:rPr lang="en-US" altLang="ko-KR" sz="1300" dirty="0">
                <a:latin typeface="+mj-ea"/>
              </a:rPr>
              <a:t>, String </a:t>
            </a:r>
            <a:r>
              <a:rPr lang="en-US" altLang="ko-KR" sz="1300" dirty="0" err="1">
                <a:latin typeface="+mj-ea"/>
              </a:rPr>
              <a:t>hdd</a:t>
            </a:r>
            <a:r>
              <a:rPr lang="en-US" altLang="ko-KR" sz="1300" dirty="0">
                <a:latin typeface="+mj-ea"/>
              </a:rPr>
              <a:t>) /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Estimate(String board, String </a:t>
            </a:r>
            <a:r>
              <a:rPr lang="en-US" altLang="ko-KR" sz="1300" dirty="0" err="1">
                <a:latin typeface="+mj-ea"/>
              </a:rPr>
              <a:t>cpu</a:t>
            </a:r>
            <a:r>
              <a:rPr lang="en-US" altLang="ko-KR" sz="1300" dirty="0">
                <a:latin typeface="+mj-ea"/>
              </a:rPr>
              <a:t>, String ram, String </a:t>
            </a:r>
            <a:r>
              <a:rPr lang="en-US" altLang="ko-KR" sz="1300" dirty="0" err="1">
                <a:latin typeface="+mj-ea"/>
              </a:rPr>
              <a:t>ssd</a:t>
            </a:r>
            <a:r>
              <a:rPr lang="en-US" altLang="ko-KR" sz="1300" dirty="0">
                <a:latin typeface="+mj-ea"/>
              </a:rPr>
              <a:t>)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String</a:t>
            </a:r>
            <a:r>
              <a:rPr lang="ko-KR" altLang="en-US" sz="1300" dirty="0">
                <a:latin typeface="+mj-ea"/>
              </a:rPr>
              <a:t> </a:t>
            </a:r>
            <a:r>
              <a:rPr lang="en-US" altLang="ko-KR" sz="1300" dirty="0" err="1">
                <a:latin typeface="+mj-ea"/>
              </a:rPr>
              <a:t>toString</a:t>
            </a:r>
            <a:r>
              <a:rPr lang="en-US" altLang="ko-KR" sz="1300" dirty="0">
                <a:latin typeface="+mj-ea"/>
              </a:rPr>
              <a:t>() : </a:t>
            </a:r>
            <a:r>
              <a:rPr lang="ko-KR" altLang="en-US" sz="1300" dirty="0">
                <a:latin typeface="+mj-ea"/>
              </a:rPr>
              <a:t>견적 정보 문자열 반환</a:t>
            </a: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300" dirty="0">
                <a:latin typeface="+mj-ea"/>
              </a:rPr>
              <a:t>Main </a:t>
            </a:r>
            <a:r>
              <a:rPr lang="ko-KR" altLang="en-US" sz="1300" dirty="0">
                <a:latin typeface="+mj-ea"/>
              </a:rPr>
              <a:t>클래스</a:t>
            </a: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dirty="0">
              <a:latin typeface="+mj-ea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047698" y="1060853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2C41D6-2751-4619-8D92-910AEA87F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40" y="4443680"/>
            <a:ext cx="4370923" cy="18816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E11D9D-8693-4D8B-9B48-FA607F1C3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690" y="1688584"/>
            <a:ext cx="2178958" cy="382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0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9-2 </a:t>
            </a:r>
            <a:r>
              <a:rPr lang="ko-KR" altLang="en-US" dirty="0"/>
              <a:t>멤버십 서비스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243066" y="1060853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43064" y="1534954"/>
            <a:ext cx="4692629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spcAft>
                <a:spcPts val="700"/>
              </a:spcAft>
              <a:buFontTx/>
              <a:buChar char="-"/>
            </a:pPr>
            <a:r>
              <a:rPr lang="ko-KR" altLang="en-US" sz="1300" dirty="0">
                <a:latin typeface="+mj-ea"/>
              </a:rPr>
              <a:t>멤버십 관리자가 되어 멤버십에 가입된 회원들의 정보를 조회 및</a:t>
            </a:r>
            <a:r>
              <a:rPr lang="en-US" altLang="ko-KR" sz="1300" dirty="0">
                <a:latin typeface="+mj-ea"/>
              </a:rPr>
              <a:t> </a:t>
            </a:r>
            <a:r>
              <a:rPr lang="ko-KR" altLang="en-US" sz="1300" dirty="0">
                <a:latin typeface="+mj-ea"/>
              </a:rPr>
              <a:t>추가할 수 있는 프로그램을 </a:t>
            </a:r>
            <a:r>
              <a:rPr lang="ko-KR" altLang="en-US" sz="1300" dirty="0" err="1">
                <a:latin typeface="+mj-ea"/>
              </a:rPr>
              <a:t>작성하시오</a:t>
            </a:r>
            <a:r>
              <a:rPr lang="en-US" altLang="ko-KR" sz="1300" dirty="0">
                <a:latin typeface="+mj-ea"/>
              </a:rPr>
              <a:t>.</a:t>
            </a:r>
          </a:p>
          <a:p>
            <a:pPr>
              <a:spcAft>
                <a:spcPts val="700"/>
              </a:spcAft>
            </a:pPr>
            <a:r>
              <a:rPr lang="ko-KR" altLang="en-US" sz="1300" b="1" dirty="0">
                <a:latin typeface="+mj-ea"/>
              </a:rPr>
              <a:t>조건</a:t>
            </a:r>
            <a:endParaRPr lang="en-US" altLang="ko-KR" sz="1300" b="1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300" dirty="0">
                <a:latin typeface="+mj-ea"/>
              </a:rPr>
              <a:t>Member </a:t>
            </a:r>
            <a:r>
              <a:rPr lang="ko-KR" altLang="en-US" sz="1300" dirty="0">
                <a:latin typeface="+mj-ea"/>
              </a:rPr>
              <a:t>클래스 </a:t>
            </a:r>
            <a:r>
              <a:rPr lang="en-US" altLang="ko-KR" sz="1300" dirty="0">
                <a:latin typeface="+mj-ea"/>
              </a:rPr>
              <a:t>– </a:t>
            </a:r>
            <a:r>
              <a:rPr lang="ko-KR" altLang="en-US" sz="1300" dirty="0">
                <a:latin typeface="+mj-ea"/>
              </a:rPr>
              <a:t>회원 멤버십 정보</a:t>
            </a: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300" dirty="0">
                <a:latin typeface="+mj-ea"/>
              </a:rPr>
              <a:t>Membership </a:t>
            </a:r>
            <a:r>
              <a:rPr lang="ko-KR" altLang="en-US" sz="1300" dirty="0">
                <a:latin typeface="+mj-ea"/>
              </a:rPr>
              <a:t>클래스 </a:t>
            </a:r>
            <a:r>
              <a:rPr lang="en-US" altLang="ko-KR" sz="1300" dirty="0">
                <a:latin typeface="+mj-ea"/>
              </a:rPr>
              <a:t>– </a:t>
            </a:r>
            <a:r>
              <a:rPr lang="ko-KR" altLang="en-US" sz="1300" dirty="0">
                <a:latin typeface="+mj-ea"/>
              </a:rPr>
              <a:t>통합 회원 정보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Member[]</a:t>
            </a:r>
            <a:r>
              <a:rPr lang="ko-KR" altLang="en-US" sz="1300" dirty="0">
                <a:latin typeface="+mj-ea"/>
              </a:rPr>
              <a:t> </a:t>
            </a:r>
            <a:r>
              <a:rPr lang="en-US" altLang="ko-KR" sz="1300" dirty="0" err="1">
                <a:latin typeface="+mj-ea"/>
              </a:rPr>
              <a:t>memberList</a:t>
            </a:r>
            <a:r>
              <a:rPr lang="en-US" altLang="ko-KR" sz="1300" dirty="0">
                <a:latin typeface="+mj-ea"/>
              </a:rPr>
              <a:t> : </a:t>
            </a:r>
            <a:r>
              <a:rPr lang="ko-KR" altLang="en-US" sz="1300" dirty="0">
                <a:latin typeface="+mj-ea"/>
              </a:rPr>
              <a:t>전체 회원 정보 배열 </a:t>
            </a:r>
            <a:r>
              <a:rPr lang="en-US" altLang="ko-KR" sz="1300" dirty="0">
                <a:latin typeface="+mj-ea"/>
              </a:rPr>
              <a:t>(</a:t>
            </a:r>
            <a:r>
              <a:rPr lang="ko-KR" altLang="en-US" sz="1300" dirty="0">
                <a:latin typeface="+mj-ea"/>
              </a:rPr>
              <a:t>최대 </a:t>
            </a:r>
            <a:r>
              <a:rPr lang="en-US" altLang="ko-KR" sz="1300" dirty="0">
                <a:latin typeface="+mj-ea"/>
              </a:rPr>
              <a:t>10)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void insert(Member) : </a:t>
            </a:r>
            <a:r>
              <a:rPr lang="ko-KR" altLang="en-US" sz="1300" dirty="0">
                <a:latin typeface="+mj-ea"/>
              </a:rPr>
              <a:t>추가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void</a:t>
            </a:r>
            <a:r>
              <a:rPr lang="ko-KR" altLang="en-US" sz="1300" dirty="0">
                <a:latin typeface="+mj-ea"/>
              </a:rPr>
              <a:t> </a:t>
            </a:r>
            <a:r>
              <a:rPr lang="en-US" altLang="ko-KR" sz="1300" dirty="0">
                <a:latin typeface="+mj-ea"/>
              </a:rPr>
              <a:t>select() : </a:t>
            </a:r>
            <a:r>
              <a:rPr lang="ko-KR" altLang="en-US" sz="1300" dirty="0">
                <a:latin typeface="+mj-ea"/>
              </a:rPr>
              <a:t>전체 조회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void</a:t>
            </a:r>
            <a:r>
              <a:rPr lang="ko-KR" altLang="en-US" sz="1300" dirty="0">
                <a:latin typeface="+mj-ea"/>
              </a:rPr>
              <a:t> </a:t>
            </a:r>
            <a:r>
              <a:rPr lang="en-US" altLang="ko-KR" sz="1300" dirty="0">
                <a:latin typeface="+mj-ea"/>
              </a:rPr>
              <a:t>manage() : </a:t>
            </a:r>
            <a:r>
              <a:rPr lang="ko-KR" altLang="en-US" sz="1300" dirty="0">
                <a:latin typeface="+mj-ea"/>
              </a:rPr>
              <a:t>관리자 메뉴 실행</a:t>
            </a:r>
            <a:r>
              <a:rPr lang="en-US" altLang="ko-KR" sz="1300" dirty="0">
                <a:latin typeface="+mj-ea"/>
              </a:rPr>
              <a:t>, </a:t>
            </a:r>
            <a:r>
              <a:rPr lang="ko-KR" altLang="en-US" sz="1300" dirty="0">
                <a:latin typeface="+mj-ea"/>
              </a:rPr>
              <a:t>무한 루프</a:t>
            </a:r>
            <a:r>
              <a:rPr lang="en-US" altLang="ko-KR" sz="1300" dirty="0">
                <a:latin typeface="+mj-ea"/>
              </a:rPr>
              <a:t>,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    “exit” </a:t>
            </a:r>
            <a:r>
              <a:rPr lang="ko-KR" altLang="en-US" sz="1300" dirty="0">
                <a:latin typeface="+mj-ea"/>
              </a:rPr>
              <a:t>입력 시 종료</a:t>
            </a: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 typeface="+mj-lt"/>
              <a:buAutoNum type="arabicPeriod" startAt="3"/>
            </a:pPr>
            <a:r>
              <a:rPr lang="en-US" altLang="ko-KR" sz="1300" dirty="0">
                <a:latin typeface="+mj-ea"/>
              </a:rPr>
              <a:t>Main </a:t>
            </a:r>
            <a:r>
              <a:rPr lang="ko-KR" altLang="en-US" sz="1300" dirty="0">
                <a:latin typeface="+mj-ea"/>
              </a:rPr>
              <a:t>클래스 </a:t>
            </a:r>
            <a:r>
              <a:rPr lang="en-US" altLang="ko-KR" sz="1300" dirty="0">
                <a:latin typeface="+mj-ea"/>
              </a:rPr>
              <a:t>– Membership</a:t>
            </a:r>
            <a:r>
              <a:rPr lang="ko-KR" altLang="en-US" sz="1300" dirty="0">
                <a:latin typeface="+mj-ea"/>
              </a:rPr>
              <a:t> 클래스만 사용</a:t>
            </a: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dirty="0">
              <a:latin typeface="+mj-ea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047698" y="2127358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3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7669F9-0929-43D7-B315-03A26740940D}"/>
              </a:ext>
            </a:extLst>
          </p:cNvPr>
          <p:cNvSpPr/>
          <p:nvPr/>
        </p:nvSpPr>
        <p:spPr>
          <a:xfrm>
            <a:off x="4935693" y="1273920"/>
            <a:ext cx="428698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700"/>
              </a:spcAft>
            </a:pPr>
            <a:r>
              <a:rPr lang="ko-KR" altLang="en-US" sz="1300" b="1" dirty="0">
                <a:latin typeface="+mj-ea"/>
              </a:rPr>
              <a:t>참고</a:t>
            </a:r>
            <a:br>
              <a:rPr lang="en-US" altLang="ko-KR" sz="1300" b="1" dirty="0">
                <a:latin typeface="+mj-ea"/>
              </a:rPr>
            </a:br>
            <a:r>
              <a:rPr lang="en-US" altLang="ko-KR" sz="1300" dirty="0" err="1">
                <a:latin typeface="+mj-ea"/>
              </a:rPr>
              <a:t>Integer.parseInt</a:t>
            </a:r>
            <a:r>
              <a:rPr lang="en-US" altLang="ko-KR" sz="1300" dirty="0">
                <a:latin typeface="+mj-ea"/>
              </a:rPr>
              <a:t>(String</a:t>
            </a:r>
            <a:r>
              <a:rPr lang="ko-KR" altLang="en-US" sz="1300" dirty="0">
                <a:latin typeface="+mj-ea"/>
              </a:rPr>
              <a:t> </a:t>
            </a:r>
            <a:r>
              <a:rPr lang="en-US" altLang="ko-KR" sz="1300" dirty="0">
                <a:latin typeface="+mj-ea"/>
              </a:rPr>
              <a:t>s)</a:t>
            </a:r>
            <a:r>
              <a:rPr lang="ko-KR" altLang="en-US" sz="1300" dirty="0">
                <a:latin typeface="+mj-ea"/>
              </a:rPr>
              <a:t> </a:t>
            </a:r>
            <a:r>
              <a:rPr lang="en-US" altLang="ko-KR" sz="1300" dirty="0">
                <a:latin typeface="+mj-ea"/>
              </a:rPr>
              <a:t>:</a:t>
            </a:r>
            <a:r>
              <a:rPr lang="ko-KR" altLang="en-US" sz="1300" dirty="0">
                <a:latin typeface="+mj-ea"/>
              </a:rPr>
              <a:t> 문자열을 </a:t>
            </a:r>
            <a:r>
              <a:rPr lang="en-US" altLang="ko-KR" sz="1300" dirty="0">
                <a:latin typeface="+mj-ea"/>
              </a:rPr>
              <a:t>int</a:t>
            </a:r>
            <a:r>
              <a:rPr lang="ko-KR" altLang="en-US" sz="1300" dirty="0">
                <a:latin typeface="+mj-ea"/>
              </a:rPr>
              <a:t>형으로 변환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 err="1">
                <a:latin typeface="+mj-ea"/>
              </a:rPr>
              <a:t>Long.parseLong</a:t>
            </a:r>
            <a:r>
              <a:rPr lang="en-US" altLang="ko-KR" sz="1300" dirty="0">
                <a:latin typeface="+mj-ea"/>
              </a:rPr>
              <a:t>(String s) : </a:t>
            </a:r>
            <a:r>
              <a:rPr lang="ko-KR" altLang="en-US" sz="1300" dirty="0">
                <a:latin typeface="+mj-ea"/>
              </a:rPr>
              <a:t>문자열을 </a:t>
            </a:r>
            <a:r>
              <a:rPr lang="en-US" altLang="ko-KR" sz="1300" dirty="0">
                <a:latin typeface="+mj-ea"/>
              </a:rPr>
              <a:t>long</a:t>
            </a:r>
            <a:r>
              <a:rPr lang="ko-KR" altLang="en-US" sz="1300" dirty="0">
                <a:latin typeface="+mj-ea"/>
              </a:rPr>
              <a:t>형으로 변환</a:t>
            </a:r>
            <a:endParaRPr lang="en-US" altLang="ko-KR" sz="1300" dirty="0">
              <a:latin typeface="+mj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113EAAA-0159-4167-BA8B-1EBCF78AB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29" y="2602238"/>
            <a:ext cx="3496355" cy="198568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6DADDF6-673E-48DB-9226-286AFC54E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698" y="2697898"/>
            <a:ext cx="3467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4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9-3 Cloud 9 </a:t>
            </a:r>
            <a:r>
              <a:rPr lang="ko-KR" altLang="en-US" dirty="0"/>
              <a:t>카페 아르바이트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474991" y="874012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74989" y="1348113"/>
            <a:ext cx="5279859" cy="5011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spcAft>
                <a:spcPts val="700"/>
              </a:spcAft>
              <a:buFontTx/>
              <a:buChar char="-"/>
            </a:pPr>
            <a:r>
              <a:rPr lang="ko-KR" altLang="en-US" sz="1300" dirty="0">
                <a:latin typeface="+mj-ea"/>
              </a:rPr>
              <a:t>아래 메뉴판을 보고 카페</a:t>
            </a:r>
            <a:r>
              <a:rPr lang="en-US" altLang="ko-KR" sz="1300" dirty="0">
                <a:latin typeface="+mj-ea"/>
              </a:rPr>
              <a:t> </a:t>
            </a:r>
            <a:r>
              <a:rPr lang="ko-KR" altLang="en-US" sz="1300" dirty="0">
                <a:latin typeface="+mj-ea"/>
              </a:rPr>
              <a:t>손님이 주문한 음료의 금액과</a:t>
            </a:r>
            <a:br>
              <a:rPr lang="en-US" altLang="ko-KR" sz="1300" dirty="0">
                <a:latin typeface="+mj-ea"/>
              </a:rPr>
            </a:br>
            <a:r>
              <a:rPr lang="ko-KR" altLang="en-US" sz="1300" dirty="0">
                <a:latin typeface="+mj-ea"/>
              </a:rPr>
              <a:t>적립 포인트를 계산해주는 프로그램을 </a:t>
            </a:r>
            <a:r>
              <a:rPr lang="ko-KR" altLang="en-US" sz="1300" dirty="0" err="1">
                <a:latin typeface="+mj-ea"/>
              </a:rPr>
              <a:t>작성하시오</a:t>
            </a:r>
            <a:r>
              <a:rPr lang="en-US" altLang="ko-KR" sz="1300" dirty="0">
                <a:latin typeface="+mj-ea"/>
              </a:rPr>
              <a:t>.</a:t>
            </a:r>
            <a:endParaRPr lang="en-US" altLang="ko-KR" sz="1300" u="sng" dirty="0">
              <a:latin typeface="+mj-ea"/>
            </a:endParaRPr>
          </a:p>
          <a:p>
            <a:pPr marL="342891" indent="-342891">
              <a:spcAft>
                <a:spcPts val="700"/>
              </a:spcAft>
              <a:buFontTx/>
              <a:buChar char="-"/>
            </a:pPr>
            <a:endParaRPr lang="en-US" altLang="ko-KR" sz="1300" u="sng" dirty="0">
              <a:latin typeface="+mj-ea"/>
            </a:endParaRPr>
          </a:p>
          <a:p>
            <a:pPr marL="342891" indent="-342891">
              <a:spcAft>
                <a:spcPts val="700"/>
              </a:spcAft>
              <a:buFontTx/>
              <a:buChar char="-"/>
            </a:pPr>
            <a:endParaRPr lang="en-US" altLang="ko-KR" sz="1300" u="sng" dirty="0">
              <a:latin typeface="+mj-ea"/>
            </a:endParaRPr>
          </a:p>
          <a:p>
            <a:pPr>
              <a:spcAft>
                <a:spcPts val="700"/>
              </a:spcAft>
            </a:pPr>
            <a:endParaRPr lang="en-US" altLang="ko-KR" sz="1300" u="sng" dirty="0">
              <a:latin typeface="+mj-ea"/>
            </a:endParaRPr>
          </a:p>
          <a:p>
            <a:pPr>
              <a:spcAft>
                <a:spcPts val="700"/>
              </a:spcAft>
            </a:pPr>
            <a:r>
              <a:rPr lang="ko-KR" altLang="en-US" sz="1300" b="1" dirty="0">
                <a:latin typeface="+mj-ea"/>
              </a:rPr>
              <a:t>조건</a:t>
            </a:r>
            <a:endParaRPr lang="en-US" altLang="ko-KR" sz="1300" b="1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300" dirty="0">
                <a:latin typeface="+mj-ea"/>
              </a:rPr>
              <a:t>Beverage </a:t>
            </a:r>
            <a:r>
              <a:rPr lang="ko-KR" altLang="en-US" sz="1300" dirty="0">
                <a:latin typeface="+mj-ea"/>
              </a:rPr>
              <a:t>클래스 </a:t>
            </a:r>
            <a:r>
              <a:rPr lang="en-US" altLang="ko-KR" sz="1300" dirty="0">
                <a:latin typeface="+mj-ea"/>
              </a:rPr>
              <a:t>– </a:t>
            </a:r>
            <a:r>
              <a:rPr lang="ko-KR" altLang="en-US" sz="1300" dirty="0">
                <a:latin typeface="+mj-ea"/>
              </a:rPr>
              <a:t>음료 주문 정보</a:t>
            </a:r>
            <a:br>
              <a:rPr lang="en-US" altLang="ko-KR" sz="1300" b="1" dirty="0">
                <a:latin typeface="+mj-ea"/>
              </a:rPr>
            </a:br>
            <a:r>
              <a:rPr lang="en-US" altLang="ko-KR" sz="1300" dirty="0">
                <a:latin typeface="+mj-ea"/>
              </a:rPr>
              <a:t>Beverage(</a:t>
            </a:r>
            <a:r>
              <a:rPr lang="en-US" altLang="ko-KR" sz="1300" dirty="0" err="1">
                <a:latin typeface="+mj-ea"/>
              </a:rPr>
              <a:t>boolean</a:t>
            </a:r>
            <a:r>
              <a:rPr lang="en-US" altLang="ko-KR" sz="1300" dirty="0">
                <a:latin typeface="+mj-ea"/>
              </a:rPr>
              <a:t> ice, String type, int count) /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Beverage(String type, int count) : </a:t>
            </a:r>
            <a:r>
              <a:rPr lang="ko-KR" altLang="en-US" sz="1300" dirty="0">
                <a:latin typeface="+mj-ea"/>
              </a:rPr>
              <a:t>음료 주문 정보 생성</a:t>
            </a: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300" dirty="0" err="1">
                <a:latin typeface="+mj-ea"/>
              </a:rPr>
              <a:t>OrderSheet</a:t>
            </a:r>
            <a:r>
              <a:rPr lang="en-US" altLang="ko-KR" sz="1300" dirty="0">
                <a:latin typeface="+mj-ea"/>
              </a:rPr>
              <a:t> </a:t>
            </a:r>
            <a:r>
              <a:rPr lang="ko-KR" altLang="en-US" sz="1300" dirty="0">
                <a:latin typeface="+mj-ea"/>
              </a:rPr>
              <a:t>클래스 </a:t>
            </a:r>
            <a:r>
              <a:rPr lang="en-US" altLang="ko-KR" sz="1300" dirty="0">
                <a:latin typeface="+mj-ea"/>
              </a:rPr>
              <a:t>– </a:t>
            </a:r>
            <a:r>
              <a:rPr lang="ko-KR" altLang="en-US" sz="1300" dirty="0">
                <a:latin typeface="+mj-ea"/>
              </a:rPr>
              <a:t>음료 주문 정보가 적힌 주문서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 err="1">
                <a:latin typeface="+mj-ea"/>
              </a:rPr>
              <a:t>OrderSheet</a:t>
            </a:r>
            <a:r>
              <a:rPr lang="en-US" altLang="ko-KR" sz="1300" dirty="0">
                <a:latin typeface="+mj-ea"/>
              </a:rPr>
              <a:t>(Beverage[]) : </a:t>
            </a:r>
            <a:r>
              <a:rPr lang="ko-KR" altLang="en-US" sz="1300" dirty="0">
                <a:latin typeface="+mj-ea"/>
              </a:rPr>
              <a:t>주문서 생성</a:t>
            </a:r>
            <a:r>
              <a:rPr lang="en-US" altLang="ko-KR" sz="1300" dirty="0">
                <a:latin typeface="+mj-ea"/>
              </a:rPr>
              <a:t>,</a:t>
            </a:r>
            <a:r>
              <a:rPr lang="ko-KR" altLang="en-US" sz="1300" dirty="0">
                <a:latin typeface="+mj-ea"/>
              </a:rPr>
              <a:t> 음료 목록 추가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int </a:t>
            </a:r>
            <a:r>
              <a:rPr lang="en-US" altLang="ko-KR" sz="1300" dirty="0" err="1">
                <a:latin typeface="+mj-ea"/>
              </a:rPr>
              <a:t>getTotalAmount</a:t>
            </a:r>
            <a:r>
              <a:rPr lang="en-US" altLang="ko-KR" sz="1300" dirty="0">
                <a:latin typeface="+mj-ea"/>
              </a:rPr>
              <a:t>() : </a:t>
            </a:r>
            <a:r>
              <a:rPr lang="ko-KR" altLang="en-US" sz="1300" dirty="0">
                <a:latin typeface="+mj-ea"/>
              </a:rPr>
              <a:t>해당 주문에 대한 총 금액 반환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 err="1">
                <a:latin typeface="+mj-ea"/>
              </a:rPr>
              <a:t>int</a:t>
            </a:r>
            <a:r>
              <a:rPr lang="en-US" altLang="ko-KR" sz="1300" dirty="0">
                <a:latin typeface="+mj-ea"/>
              </a:rPr>
              <a:t> </a:t>
            </a:r>
            <a:r>
              <a:rPr lang="en-US" altLang="ko-KR" sz="1300" dirty="0" err="1">
                <a:latin typeface="+mj-ea"/>
              </a:rPr>
              <a:t>getMileage</a:t>
            </a:r>
            <a:r>
              <a:rPr lang="en-US" altLang="ko-KR" sz="1300" dirty="0">
                <a:latin typeface="+mj-ea"/>
              </a:rPr>
              <a:t>() : </a:t>
            </a:r>
            <a:r>
              <a:rPr lang="ko-KR" altLang="en-US" sz="1300" dirty="0">
                <a:latin typeface="+mj-ea"/>
              </a:rPr>
              <a:t>해당 주문에 대한 적립 포인트 반환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(</a:t>
            </a:r>
            <a:r>
              <a:rPr lang="ko-KR" altLang="en-US" sz="1300" dirty="0">
                <a:latin typeface="+mj-ea"/>
              </a:rPr>
              <a:t>포인트는 총 주문 금액의 </a:t>
            </a:r>
            <a:r>
              <a:rPr lang="en-US" altLang="ko-KR" sz="1300" dirty="0">
                <a:latin typeface="+mj-ea"/>
              </a:rPr>
              <a:t>5%, </a:t>
            </a:r>
            <a:r>
              <a:rPr lang="ko-KR" altLang="en-US" sz="1300" dirty="0">
                <a:latin typeface="+mj-ea"/>
              </a:rPr>
              <a:t>원단위 절삭</a:t>
            </a:r>
            <a:r>
              <a:rPr lang="en-US" altLang="ko-KR" sz="1300" dirty="0">
                <a:latin typeface="+mj-ea"/>
              </a:rPr>
              <a:t>)</a:t>
            </a: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300" dirty="0">
                <a:latin typeface="+mj-ea"/>
              </a:rPr>
              <a:t>Arbeit </a:t>
            </a:r>
            <a:r>
              <a:rPr lang="ko-KR" altLang="en-US" sz="1300" dirty="0">
                <a:latin typeface="+mj-ea"/>
              </a:rPr>
              <a:t>클래스 </a:t>
            </a:r>
            <a:r>
              <a:rPr lang="en-US" altLang="ko-KR" sz="1300" dirty="0">
                <a:latin typeface="+mj-ea"/>
              </a:rPr>
              <a:t>– </a:t>
            </a:r>
            <a:r>
              <a:rPr lang="ko-KR" altLang="en-US" sz="1300" dirty="0">
                <a:latin typeface="+mj-ea"/>
              </a:rPr>
              <a:t>사용자 주문 처리 및 금액 안내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void </a:t>
            </a:r>
            <a:r>
              <a:rPr lang="en-US" altLang="ko-KR" sz="1300" dirty="0" err="1">
                <a:latin typeface="+mj-ea"/>
              </a:rPr>
              <a:t>takeOrder</a:t>
            </a:r>
            <a:r>
              <a:rPr lang="en-US" altLang="ko-KR" sz="1300" dirty="0">
                <a:latin typeface="+mj-ea"/>
              </a:rPr>
              <a:t>() : </a:t>
            </a:r>
            <a:r>
              <a:rPr lang="ko-KR" altLang="en-US" sz="1300" dirty="0">
                <a:latin typeface="+mj-ea"/>
              </a:rPr>
              <a:t>주문 음료 입력 </a:t>
            </a:r>
            <a:r>
              <a:rPr lang="en-US" altLang="ko-KR" sz="1300" dirty="0">
                <a:latin typeface="+mj-ea"/>
              </a:rPr>
              <a:t>(</a:t>
            </a:r>
            <a:r>
              <a:rPr lang="ko-KR" altLang="en-US" sz="1300" b="1" dirty="0">
                <a:latin typeface="+mj-ea"/>
              </a:rPr>
              <a:t>실행화면 참고</a:t>
            </a:r>
            <a:r>
              <a:rPr lang="en-US" altLang="ko-KR" sz="1300" dirty="0">
                <a:latin typeface="+mj-ea"/>
              </a:rPr>
              <a:t>),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    -1 </a:t>
            </a:r>
            <a:r>
              <a:rPr lang="ko-KR" altLang="en-US" sz="1300" dirty="0">
                <a:latin typeface="+mj-ea"/>
              </a:rPr>
              <a:t>입력 시 주문 종료</a:t>
            </a:r>
            <a:r>
              <a:rPr lang="en-US" altLang="ko-KR" sz="1300" dirty="0">
                <a:latin typeface="+mj-ea"/>
              </a:rPr>
              <a:t>, </a:t>
            </a:r>
            <a:r>
              <a:rPr lang="ko-KR" altLang="en-US" sz="1300" dirty="0">
                <a:latin typeface="+mj-ea"/>
              </a:rPr>
              <a:t>음료 종류별 </a:t>
            </a:r>
            <a:r>
              <a:rPr lang="en-US" altLang="ko-KR" sz="1300" dirty="0">
                <a:latin typeface="+mj-ea"/>
              </a:rPr>
              <a:t>Beverage </a:t>
            </a:r>
            <a:r>
              <a:rPr lang="ko-KR" altLang="en-US" sz="1300" dirty="0">
                <a:latin typeface="+mj-ea"/>
              </a:rPr>
              <a:t>객체 배열과</a:t>
            </a:r>
            <a:br>
              <a:rPr lang="en-US" altLang="ko-KR" sz="1300" dirty="0">
                <a:latin typeface="+mj-ea"/>
              </a:rPr>
            </a:br>
            <a:r>
              <a:rPr lang="ko-KR" altLang="en-US" sz="1300" dirty="0">
                <a:latin typeface="+mj-ea"/>
              </a:rPr>
              <a:t>    </a:t>
            </a:r>
            <a:r>
              <a:rPr lang="en-US" altLang="ko-KR" sz="1300" dirty="0" err="1">
                <a:latin typeface="+mj-ea"/>
              </a:rPr>
              <a:t>OrderSheet</a:t>
            </a:r>
            <a:r>
              <a:rPr lang="en-US" altLang="ko-KR" sz="1300" dirty="0">
                <a:latin typeface="+mj-ea"/>
              </a:rPr>
              <a:t> </a:t>
            </a:r>
            <a:r>
              <a:rPr lang="ko-KR" altLang="en-US" sz="1300" dirty="0">
                <a:latin typeface="+mj-ea"/>
              </a:rPr>
              <a:t>객체 생성</a:t>
            </a:r>
            <a:r>
              <a:rPr lang="en-US" altLang="ko-KR" sz="1300" dirty="0">
                <a:latin typeface="+mj-ea"/>
              </a:rPr>
              <a:t>, String</a:t>
            </a:r>
            <a:r>
              <a:rPr lang="ko-KR" altLang="en-US" sz="1300" dirty="0">
                <a:latin typeface="+mj-ea"/>
              </a:rPr>
              <a:t> 클래스의 </a:t>
            </a:r>
            <a:r>
              <a:rPr lang="en-US" altLang="ko-KR" sz="1300" dirty="0">
                <a:latin typeface="+mj-ea"/>
              </a:rPr>
              <a:t>split() </a:t>
            </a:r>
            <a:r>
              <a:rPr lang="ko-KR" altLang="en-US" sz="1300" dirty="0">
                <a:latin typeface="+mj-ea"/>
              </a:rPr>
              <a:t>메소드와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   </a:t>
            </a:r>
            <a:r>
              <a:rPr lang="ko-KR" altLang="en-US" sz="1300" dirty="0">
                <a:latin typeface="+mj-ea"/>
              </a:rPr>
              <a:t> </a:t>
            </a:r>
            <a:r>
              <a:rPr lang="en-US" altLang="ko-KR" sz="1300" dirty="0" err="1">
                <a:latin typeface="+mj-ea"/>
              </a:rPr>
              <a:t>Integer.parseInt</a:t>
            </a:r>
            <a:r>
              <a:rPr lang="en-US" altLang="ko-KR" sz="1300" dirty="0">
                <a:latin typeface="+mj-ea"/>
              </a:rPr>
              <a:t>()</a:t>
            </a:r>
            <a:r>
              <a:rPr lang="ko-KR" altLang="en-US" sz="1300" dirty="0">
                <a:latin typeface="+mj-ea"/>
              </a:rPr>
              <a:t> 활용</a:t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>
                <a:latin typeface="+mj-ea"/>
              </a:rPr>
              <a:t>void</a:t>
            </a:r>
            <a:r>
              <a:rPr lang="ko-KR" altLang="en-US" sz="1300" dirty="0">
                <a:latin typeface="+mj-ea"/>
              </a:rPr>
              <a:t> </a:t>
            </a:r>
            <a:r>
              <a:rPr lang="en-US" altLang="ko-KR" sz="1300" dirty="0">
                <a:latin typeface="+mj-ea"/>
              </a:rPr>
              <a:t>pay() : </a:t>
            </a:r>
            <a:r>
              <a:rPr lang="ko-KR" altLang="en-US" sz="1300" dirty="0">
                <a:latin typeface="+mj-ea"/>
              </a:rPr>
              <a:t>총</a:t>
            </a:r>
            <a:r>
              <a:rPr lang="en-US" altLang="ko-KR" sz="1300" dirty="0">
                <a:latin typeface="+mj-ea"/>
              </a:rPr>
              <a:t> </a:t>
            </a:r>
            <a:r>
              <a:rPr lang="ko-KR" altLang="en-US" sz="1300" dirty="0">
                <a:latin typeface="+mj-ea"/>
              </a:rPr>
              <a:t>금액과 적립 포인트 안내</a:t>
            </a: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300" dirty="0">
                <a:latin typeface="+mj-ea"/>
              </a:rPr>
              <a:t>Main </a:t>
            </a:r>
            <a:r>
              <a:rPr lang="ko-KR" altLang="en-US" sz="1300" dirty="0">
                <a:latin typeface="+mj-ea"/>
              </a:rPr>
              <a:t>클래스 </a:t>
            </a:r>
            <a:r>
              <a:rPr lang="en-US" altLang="ko-KR" sz="1300" dirty="0">
                <a:latin typeface="+mj-ea"/>
              </a:rPr>
              <a:t>: Arbeit</a:t>
            </a:r>
            <a:r>
              <a:rPr lang="ko-KR" altLang="en-US" sz="1300" dirty="0">
                <a:latin typeface="+mj-ea"/>
              </a:rPr>
              <a:t> 클래스만 사용</a:t>
            </a:r>
            <a:endParaRPr lang="en-US" altLang="ko-KR" sz="1300" dirty="0">
              <a:latin typeface="+mj-ea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408425" y="1111063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4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3C4CAC-FC9E-42A9-992D-465426508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694" y="1910088"/>
            <a:ext cx="2203078" cy="964746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A210E05-DF76-4BF0-978A-CB25E3C61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469" y="3293529"/>
            <a:ext cx="2819400" cy="15811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7B935AE-A100-44AC-AE6F-C0AEF9E37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469" y="1917513"/>
            <a:ext cx="25812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949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152</Words>
  <Application>Microsoft Office PowerPoint</Application>
  <PresentationFormat>화면 슬라이드 쇼(4:3)</PresentationFormat>
  <Paragraphs>52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1_Office 테마</vt:lpstr>
      <vt:lpstr>9. 클래스 : 기능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박 대환</cp:lastModifiedBy>
  <cp:revision>101</cp:revision>
  <dcterms:created xsi:type="dcterms:W3CDTF">2017-03-17T08:15:25Z</dcterms:created>
  <dcterms:modified xsi:type="dcterms:W3CDTF">2018-05-11T19:11:45Z</dcterms:modified>
</cp:coreProperties>
</file>