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8"/>
  </p:notesMasterIdLst>
  <p:sldIdLst>
    <p:sldId id="305" r:id="rId2"/>
    <p:sldId id="314" r:id="rId3"/>
    <p:sldId id="310" r:id="rId4"/>
    <p:sldId id="311" r:id="rId5"/>
    <p:sldId id="309" r:id="rId6"/>
    <p:sldId id="313" r:id="rId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44E5B-68D8-479C-8F0B-788E4FF4FE8C}" v="3339" dt="2018-09-06T15:41:41.799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25" autoAdjust="0"/>
  </p:normalViewPr>
  <p:slideViewPr>
    <p:cSldViewPr>
      <p:cViewPr varScale="1">
        <p:scale>
          <a:sx n="104" d="100"/>
          <a:sy n="104" d="100"/>
        </p:scale>
        <p:origin x="1704" y="11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10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0" i="0" u="none" strike="noStrike" cap="none" spc="0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620688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96752"/>
            <a:ext cx="9220200" cy="5280248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2018-09-07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952276" y="830424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8</a:t>
            </a:r>
            <a:r>
              <a:rPr lang="en-US" altLang="ko-KR" sz="1200" b="1" baseline="30000" dirty="0">
                <a:solidFill>
                  <a:schemeClr val="bg1"/>
                </a:solidFill>
                <a:latin typeface="+mn-ea"/>
                <a:ea typeface="+mn-ea"/>
              </a:rPr>
              <a:t>th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 Edition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1" name="Picture 4" descr="java png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494" y="268078"/>
            <a:ext cx="700845" cy="70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9" r:id="rId2"/>
    <p:sldLayoutId id="2147484070" r:id="rId3"/>
    <p:sldLayoutId id="2147484071" r:id="rId4"/>
    <p:sldLayoutId id="2147484072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01.</a:t>
            </a:r>
            <a:r>
              <a:rPr lang="ko-KR" altLang="en-US" sz="4000" dirty="0"/>
              <a:t>  </a:t>
            </a:r>
            <a:r>
              <a:rPr lang="en-US" altLang="ko-KR" sz="4000" dirty="0"/>
              <a:t>Orientation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6FC27C6-BEAC-4130-A254-074A8CCE19B6}"/>
              </a:ext>
            </a:extLst>
          </p:cNvPr>
          <p:cNvSpPr txBox="1"/>
          <p:nvPr/>
        </p:nvSpPr>
        <p:spPr>
          <a:xfrm>
            <a:off x="687827" y="3976366"/>
            <a:ext cx="2249334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굴림" pitchFamily="50" charset="-127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실습 진행 개요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개발 환경 설정</a:t>
            </a:r>
            <a:endParaRPr lang="en-US" altLang="ko-KR" sz="2000" b="1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연습 문제 </a:t>
            </a:r>
            <a:r>
              <a:rPr lang="en-US" altLang="ko-KR" sz="2000" b="1" dirty="0">
                <a:latin typeface="+mj-ea"/>
                <a:ea typeface="+mj-ea"/>
              </a:rPr>
              <a:t>1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19183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2398E6-0E55-41A3-9B09-7008BFF1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witlab.kongju.ac.kr</a:t>
            </a:r>
          </a:p>
          <a:p>
            <a:pPr>
              <a:buFontTx/>
              <a:buChar char="-"/>
            </a:pPr>
            <a:r>
              <a:rPr lang="ko-KR" altLang="en-US" sz="1800" dirty="0"/>
              <a:t>이름 </a:t>
            </a:r>
            <a:r>
              <a:rPr lang="en-US" altLang="ko-KR" sz="1800" dirty="0"/>
              <a:t>: </a:t>
            </a:r>
            <a:r>
              <a:rPr lang="ko-KR" altLang="en-US" sz="1800" dirty="0"/>
              <a:t>본인 이름</a:t>
            </a:r>
            <a:r>
              <a:rPr lang="en-US" altLang="ko-KR" sz="1800" dirty="0"/>
              <a:t>, </a:t>
            </a:r>
            <a:r>
              <a:rPr lang="ko-KR" altLang="en-US" sz="1800" dirty="0"/>
              <a:t>닉네임 </a:t>
            </a:r>
            <a:r>
              <a:rPr lang="en-US" altLang="ko-KR" sz="1800" dirty="0"/>
              <a:t>: </a:t>
            </a:r>
            <a:r>
              <a:rPr lang="ko-KR" altLang="en-US" sz="1800" dirty="0"/>
              <a:t>학번</a:t>
            </a:r>
            <a:r>
              <a:rPr lang="en-US" altLang="ko-KR" sz="1800" dirty="0"/>
              <a:t>_</a:t>
            </a:r>
            <a:r>
              <a:rPr lang="ko-KR" altLang="en-US" sz="1800" dirty="0"/>
              <a:t>이름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회원 가입시 </a:t>
            </a:r>
            <a:r>
              <a:rPr lang="ko-KR" altLang="en-US" sz="1800" u="sng" dirty="0"/>
              <a:t>형식 꼭 지킬 것</a:t>
            </a:r>
            <a:endParaRPr lang="en-US" altLang="ko-KR" sz="1800" u="sng" dirty="0"/>
          </a:p>
          <a:p>
            <a:pPr>
              <a:buFontTx/>
              <a:buChar char="-"/>
            </a:pPr>
            <a:r>
              <a:rPr lang="ko-KR" altLang="en-US" sz="1800" dirty="0"/>
              <a:t>이름과 닉네임에 </a:t>
            </a:r>
            <a:r>
              <a:rPr lang="ko-KR" altLang="en-US" sz="1800" u="sng" dirty="0"/>
              <a:t>영문자</a:t>
            </a:r>
            <a:r>
              <a:rPr lang="ko-KR" altLang="en-US" sz="1800" dirty="0"/>
              <a:t> 금지</a:t>
            </a:r>
            <a:r>
              <a:rPr lang="en-US" altLang="ko-KR" sz="1800" dirty="0"/>
              <a:t>!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어느 날 아무도 모르게 계정 삭제될 수 있음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실습 문제 다운로드 </a:t>
            </a:r>
            <a:r>
              <a:rPr lang="en-US" altLang="ko-KR" sz="1800" dirty="0"/>
              <a:t>: LECTURE -&gt; PPT Reference</a:t>
            </a:r>
          </a:p>
          <a:p>
            <a:pPr>
              <a:buFontTx/>
              <a:buChar char="-"/>
            </a:pPr>
            <a:r>
              <a:rPr lang="ko-KR" altLang="en-US" sz="1800" dirty="0"/>
              <a:t>실습 코드 업로드 </a:t>
            </a:r>
            <a:r>
              <a:rPr lang="en-US" altLang="ko-KR" sz="1800" dirty="0"/>
              <a:t>: LECTURE -&gt; Java 00 Class</a:t>
            </a:r>
          </a:p>
          <a:p>
            <a:pPr>
              <a:buFontTx/>
              <a:buChar char="-"/>
            </a:pPr>
            <a:r>
              <a:rPr lang="ko-KR" altLang="en-US" sz="1800" dirty="0"/>
              <a:t>업로드 방법</a:t>
            </a:r>
            <a:endParaRPr lang="en-US" altLang="ko-KR" sz="1800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글 제목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년월일</a:t>
            </a:r>
            <a:r>
              <a:rPr lang="en-US" altLang="ko-KR" sz="1400" dirty="0"/>
              <a:t>_</a:t>
            </a:r>
            <a:r>
              <a:rPr lang="ko-KR" altLang="en-US" sz="1400" dirty="0"/>
              <a:t>학번</a:t>
            </a:r>
            <a:r>
              <a:rPr lang="en-US" altLang="ko-KR" sz="1400" dirty="0"/>
              <a:t>_</a:t>
            </a:r>
            <a:r>
              <a:rPr lang="ko-KR" altLang="en-US" sz="1400" dirty="0"/>
              <a:t>이름</a:t>
            </a:r>
            <a:r>
              <a:rPr lang="en-US" altLang="ko-KR" sz="1400" dirty="0"/>
              <a:t>_n</a:t>
            </a:r>
            <a:r>
              <a:rPr lang="ko-KR" altLang="en-US" sz="1400" dirty="0"/>
              <a:t>주차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en-US" altLang="ko-KR" sz="1400" dirty="0"/>
              <a:t>Eclipse </a:t>
            </a:r>
            <a:r>
              <a:rPr lang="ko-KR" altLang="en-US" sz="1400" dirty="0"/>
              <a:t>프로젝트에서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</a:t>
            </a:r>
            <a:r>
              <a:rPr lang="ko-KR" altLang="en-US" sz="1400" dirty="0"/>
              <a:t>하위 패키지 전체 압축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압축파일명 </a:t>
            </a:r>
            <a:r>
              <a:rPr lang="en-US" altLang="ko-KR" sz="1400" dirty="0"/>
              <a:t>: </a:t>
            </a:r>
            <a:r>
              <a:rPr lang="ko-KR" altLang="en-US" sz="1400" dirty="0"/>
              <a:t>학번</a:t>
            </a:r>
            <a:r>
              <a:rPr lang="en-US" altLang="ko-KR" sz="1400" dirty="0"/>
              <a:t>_</a:t>
            </a:r>
            <a:r>
              <a:rPr lang="ko-KR" altLang="en-US" sz="1400" dirty="0"/>
              <a:t>이름</a:t>
            </a:r>
            <a:r>
              <a:rPr lang="en-US" altLang="ko-KR" sz="1400" dirty="0"/>
              <a:t>_n</a:t>
            </a:r>
            <a:r>
              <a:rPr lang="ko-KR" altLang="en-US" sz="1400" dirty="0"/>
              <a:t>주차</a:t>
            </a:r>
            <a:r>
              <a:rPr lang="en-US" altLang="ko-KR" sz="1400" dirty="0"/>
              <a:t>.zip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WitLab </a:t>
            </a:r>
            <a:r>
              <a:rPr lang="ko-KR" altLang="en-US" dirty="0"/>
              <a:t>홈페이지 가입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실습 진행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B9F10-8295-4E73-98D4-A30DBDD8F7B1}"/>
              </a:ext>
            </a:extLst>
          </p:cNvPr>
          <p:cNvSpPr txBox="1"/>
          <p:nvPr/>
        </p:nvSpPr>
        <p:spPr>
          <a:xfrm>
            <a:off x="373297" y="6381328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01. Orientation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E466BC-182C-46D9-8566-156C30CB2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31" t="8398" r="19231" b="8398"/>
          <a:stretch/>
        </p:blipFill>
        <p:spPr>
          <a:xfrm>
            <a:off x="5562601" y="1246076"/>
            <a:ext cx="3949700" cy="28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5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2398E6-0E55-41A3-9B09-7008BFF1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https://www.oracle.com/technetwork/java/javase/downloads/index.html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JDK</a:t>
            </a:r>
            <a:r>
              <a:rPr lang="ko-KR" altLang="en-US" dirty="0"/>
              <a:t> 설치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개발 환경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BC09A-A99E-4E36-AA21-5183DB9C5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8" y="1828800"/>
            <a:ext cx="4002012" cy="22909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5436DC-ACC2-46D3-97D1-FA423A4C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9" y="4152900"/>
            <a:ext cx="3659170" cy="22909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DFEE03-1D54-422E-BC34-CE8FE41E6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933" y="1826326"/>
            <a:ext cx="5400675" cy="3305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1B0D26-366F-415E-8A25-7C558065CF99}"/>
              </a:ext>
            </a:extLst>
          </p:cNvPr>
          <p:cNvSpPr txBox="1"/>
          <p:nvPr/>
        </p:nvSpPr>
        <p:spPr>
          <a:xfrm>
            <a:off x="373297" y="6381328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01. Orientation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862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2398E6-0E55-41A3-9B09-7008BFF1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800" dirty="0"/>
              <a:t>실행창 열기 </a:t>
            </a:r>
            <a:r>
              <a:rPr lang="en-US" altLang="ko-KR" sz="1800" dirty="0"/>
              <a:t>(Win</a:t>
            </a:r>
            <a:r>
              <a:rPr lang="ko-KR" altLang="en-US" sz="1800" dirty="0"/>
              <a:t> </a:t>
            </a:r>
            <a:r>
              <a:rPr lang="en-US" altLang="ko-KR" sz="1800" dirty="0"/>
              <a:t>+</a:t>
            </a:r>
            <a:r>
              <a:rPr lang="ko-KR" altLang="en-US" sz="1800" dirty="0"/>
              <a:t> </a:t>
            </a:r>
            <a:r>
              <a:rPr lang="en-US" altLang="ko-KR" sz="1800" dirty="0"/>
              <a:t>r)</a:t>
            </a:r>
          </a:p>
          <a:p>
            <a:pPr>
              <a:buFontTx/>
              <a:buChar char="-"/>
            </a:pPr>
            <a:r>
              <a:rPr lang="en-US" altLang="ko-KR" sz="1800" dirty="0"/>
              <a:t>‘</a:t>
            </a:r>
            <a:r>
              <a:rPr lang="en-US" altLang="ko-KR" sz="1800" dirty="0" err="1"/>
              <a:t>sysdm.cpl</a:t>
            </a:r>
            <a:r>
              <a:rPr lang="en-US" altLang="ko-KR" sz="1800" dirty="0"/>
              <a:t>’ </a:t>
            </a:r>
            <a:r>
              <a:rPr lang="ko-KR" altLang="en-US" sz="1800" dirty="0"/>
              <a:t>입력 후 </a:t>
            </a:r>
            <a:r>
              <a:rPr lang="ko-KR" altLang="en-US" sz="1800" dirty="0" err="1"/>
              <a:t>엔터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‘</a:t>
            </a:r>
            <a:r>
              <a:rPr lang="ko-KR" altLang="en-US" sz="1800" dirty="0"/>
              <a:t>고급</a:t>
            </a:r>
            <a:r>
              <a:rPr lang="en-US" altLang="ko-KR" sz="1800" dirty="0"/>
              <a:t>’</a:t>
            </a:r>
            <a:r>
              <a:rPr lang="ko-KR" altLang="en-US" sz="1800" dirty="0"/>
              <a:t> 탭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‘</a:t>
            </a:r>
            <a:r>
              <a:rPr lang="ko-KR" altLang="en-US" sz="1800" dirty="0"/>
              <a:t>환경 변수</a:t>
            </a:r>
            <a:r>
              <a:rPr lang="en-US" altLang="ko-KR" sz="1800" dirty="0"/>
              <a:t>’ </a:t>
            </a:r>
            <a:r>
              <a:rPr lang="ko-KR" altLang="en-US" sz="1800" dirty="0"/>
              <a:t>버튼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‘</a:t>
            </a:r>
            <a:r>
              <a:rPr lang="ko-KR" altLang="en-US" sz="1800" dirty="0"/>
              <a:t>시스템 변수</a:t>
            </a:r>
            <a:r>
              <a:rPr lang="en-US" altLang="ko-KR" sz="1800" dirty="0"/>
              <a:t>’ </a:t>
            </a:r>
            <a:r>
              <a:rPr lang="ko-KR" altLang="en-US" sz="1800" dirty="0"/>
              <a:t>새로 만들기 클릭</a:t>
            </a:r>
            <a:endParaRPr lang="en-US" altLang="ko-KR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400" dirty="0"/>
              <a:t>변수이름 </a:t>
            </a:r>
            <a:r>
              <a:rPr lang="en-US" altLang="ko-KR" sz="1400" dirty="0"/>
              <a:t>: JAVA_HOME, </a:t>
            </a:r>
            <a:r>
              <a:rPr lang="ko-KR" altLang="en-US" sz="1400" dirty="0"/>
              <a:t>변수 값 </a:t>
            </a:r>
            <a:r>
              <a:rPr lang="en-US" altLang="ko-KR" sz="1400" dirty="0"/>
              <a:t>: </a:t>
            </a:r>
            <a:r>
              <a:rPr lang="pt-BR" altLang="ko-KR" sz="1400" dirty="0"/>
              <a:t>C:\Program Files\Java\jdk1.8.0_181</a:t>
            </a:r>
          </a:p>
          <a:p>
            <a:pPr>
              <a:buFontTx/>
              <a:buChar char="-"/>
            </a:pPr>
            <a:r>
              <a:rPr lang="en-US" altLang="ko-KR" sz="1800" dirty="0"/>
              <a:t>‘</a:t>
            </a:r>
            <a:r>
              <a:rPr lang="ko-KR" altLang="en-US" sz="1800" dirty="0"/>
              <a:t>시스템</a:t>
            </a:r>
            <a:r>
              <a:rPr lang="en-US" altLang="ko-KR" sz="1800" dirty="0"/>
              <a:t> </a:t>
            </a:r>
            <a:r>
              <a:rPr lang="ko-KR" altLang="en-US" sz="1800" dirty="0"/>
              <a:t>변수</a:t>
            </a:r>
            <a:r>
              <a:rPr lang="en-US" altLang="ko-KR" sz="1800" dirty="0"/>
              <a:t>‘ </a:t>
            </a:r>
            <a:r>
              <a:rPr lang="ko-KR" altLang="en-US" sz="1800" dirty="0"/>
              <a:t>항목 중 </a:t>
            </a:r>
            <a:r>
              <a:rPr lang="en-US" altLang="ko-KR" sz="1800" dirty="0"/>
              <a:t>‘Path’ </a:t>
            </a:r>
            <a:r>
              <a:rPr lang="ko-KR" altLang="en-US" sz="1800" dirty="0"/>
              <a:t>더블클릭</a:t>
            </a:r>
            <a:endParaRPr lang="en-US" altLang="ko-KR" sz="1800" dirty="0"/>
          </a:p>
          <a:p>
            <a:pPr lvl="1">
              <a:buFontTx/>
              <a:buChar char="-"/>
            </a:pPr>
            <a:r>
              <a:rPr lang="ko-KR" altLang="en-US" sz="1400" dirty="0"/>
              <a:t>하단에 다음 추가 </a:t>
            </a:r>
            <a:r>
              <a:rPr lang="en-US" altLang="ko-KR" sz="1400" dirty="0"/>
              <a:t>: %JAVA_HOME%\bin</a:t>
            </a:r>
          </a:p>
          <a:p>
            <a:pPr>
              <a:buFontTx/>
              <a:buChar char="-"/>
            </a:pPr>
            <a:r>
              <a:rPr lang="ko-KR" altLang="en-US" sz="1800" dirty="0"/>
              <a:t>실행창 열기 </a:t>
            </a:r>
            <a:r>
              <a:rPr lang="en-US" altLang="ko-KR" sz="1800" dirty="0"/>
              <a:t>(Win</a:t>
            </a:r>
            <a:r>
              <a:rPr lang="ko-KR" altLang="en-US" sz="1800" dirty="0"/>
              <a:t> </a:t>
            </a:r>
            <a:r>
              <a:rPr lang="en-US" altLang="ko-KR" sz="1800" dirty="0"/>
              <a:t>+</a:t>
            </a:r>
            <a:r>
              <a:rPr lang="ko-KR" altLang="en-US" sz="1800" dirty="0"/>
              <a:t> </a:t>
            </a:r>
            <a:r>
              <a:rPr lang="en-US" altLang="ko-KR" sz="1800" dirty="0"/>
              <a:t>r)</a:t>
            </a:r>
          </a:p>
          <a:p>
            <a:pPr>
              <a:buFontTx/>
              <a:buChar char="-"/>
            </a:pPr>
            <a:r>
              <a:rPr lang="en-US" altLang="ko-KR" sz="1800" dirty="0"/>
              <a:t>‘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’</a:t>
            </a:r>
            <a:r>
              <a:rPr lang="ko-KR" altLang="en-US" sz="1800" dirty="0"/>
              <a:t> 실행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java</a:t>
            </a:r>
            <a:r>
              <a:rPr lang="ko-KR" altLang="en-US" sz="1800" dirty="0"/>
              <a:t> </a:t>
            </a:r>
            <a:r>
              <a:rPr lang="en-US" altLang="ko-KR" sz="1800" dirty="0"/>
              <a:t>-version </a:t>
            </a:r>
            <a:r>
              <a:rPr lang="ko-KR" altLang="en-US" sz="1800" dirty="0"/>
              <a:t>명령 실행하여 버전 확인</a:t>
            </a:r>
            <a:endParaRPr lang="en-US" altLang="ko-KR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2. Java PATH </a:t>
            </a:r>
            <a:r>
              <a:rPr lang="ko-KR" altLang="en-US" dirty="0"/>
              <a:t>등록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개발 환경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90AAD-62AB-4F40-B7E5-78FF82F6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98" y="2019143"/>
            <a:ext cx="4695825" cy="11865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07B2B6-5CEA-4C42-A923-0D458822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035" y="3652316"/>
            <a:ext cx="4448175" cy="552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BF5BC5-E64D-44E6-BFC6-2BF1C98A6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689698"/>
            <a:ext cx="4371975" cy="971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276F-2490-4F7C-828E-E1935A2DA175}"/>
              </a:ext>
            </a:extLst>
          </p:cNvPr>
          <p:cNvSpPr txBox="1"/>
          <p:nvPr/>
        </p:nvSpPr>
        <p:spPr>
          <a:xfrm>
            <a:off x="373297" y="6381328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01. Orientation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0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A2398E6-0E55-41A3-9B09-7008BFF1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dirty="0"/>
              <a:t>Eclipse 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를 먼저</a:t>
            </a:r>
            <a:r>
              <a:rPr lang="en-US" altLang="ko-KR" dirty="0"/>
              <a:t> </a:t>
            </a:r>
            <a:r>
              <a:rPr lang="ko-KR" altLang="en-US" dirty="0"/>
              <a:t>설치해야만 사용 가능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https://www.eclipse.org/downloads/download.php?file=/oomph/epp/photon/R/eclipse-inst-win64.exe</a:t>
            </a:r>
          </a:p>
          <a:p>
            <a:pPr>
              <a:buFontTx/>
              <a:buChar char="-"/>
            </a:pPr>
            <a:r>
              <a:rPr lang="ko-KR" altLang="en-US" dirty="0"/>
              <a:t>↑ 다운로드 링크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3. Eclipse</a:t>
            </a:r>
            <a:r>
              <a:rPr lang="ko-KR" altLang="en-US" dirty="0"/>
              <a:t> 설치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개발 환경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5B91A1-4860-4DBA-98FC-6CD8E006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115297"/>
            <a:ext cx="3810000" cy="2534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B9F10-8295-4E73-98D4-A30DBDD8F7B1}"/>
              </a:ext>
            </a:extLst>
          </p:cNvPr>
          <p:cNvSpPr txBox="1"/>
          <p:nvPr/>
        </p:nvSpPr>
        <p:spPr>
          <a:xfrm>
            <a:off x="373297" y="6381328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01. Orientation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22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C5A0C-A02A-4665-92AD-5E5C66AB18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큐 구현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E26551E-2F3B-43C4-83A8-88D3CEC0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연습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FCEDB-7B8D-4FB4-ADFD-380030999B47}"/>
              </a:ext>
            </a:extLst>
          </p:cNvPr>
          <p:cNvSpPr txBox="1"/>
          <p:nvPr/>
        </p:nvSpPr>
        <p:spPr>
          <a:xfrm>
            <a:off x="373297" y="6381328"/>
            <a:ext cx="1291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</a:rPr>
              <a:t>01. Orientation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2085BDA2-4784-4462-A7F5-808E16C55213}"/>
              </a:ext>
            </a:extLst>
          </p:cNvPr>
          <p:cNvSpPr txBox="1">
            <a:spLocks/>
          </p:cNvSpPr>
          <p:nvPr/>
        </p:nvSpPr>
        <p:spPr bwMode="auto">
          <a:xfrm>
            <a:off x="6295063" y="1143000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A800160C-E250-4A31-9361-8CD39788F4E0}"/>
              </a:ext>
            </a:extLst>
          </p:cNvPr>
          <p:cNvSpPr txBox="1">
            <a:spLocks/>
          </p:cNvSpPr>
          <p:nvPr/>
        </p:nvSpPr>
        <p:spPr>
          <a:xfrm>
            <a:off x="342900" y="1143000"/>
            <a:ext cx="5448300" cy="5280248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Char char="-"/>
            </a:pPr>
            <a:r>
              <a:rPr lang="ko-KR" altLang="en-US" sz="1400" dirty="0"/>
              <a:t>큐는 선입 선출</a:t>
            </a:r>
            <a:r>
              <a:rPr lang="en-US" altLang="ko-KR" sz="1400" dirty="0"/>
              <a:t>(First In First Out)</a:t>
            </a:r>
            <a:r>
              <a:rPr lang="ko-KR" altLang="en-US" sz="1400" dirty="0"/>
              <a:t>의 자료구조</a:t>
            </a:r>
            <a:endParaRPr lang="en-US" altLang="ko-KR" sz="1400" dirty="0"/>
          </a:p>
          <a:p>
            <a:pPr fontAlgn="auto">
              <a:spcAft>
                <a:spcPts val="0"/>
              </a:spcAft>
              <a:buFontTx/>
              <a:buChar char="-"/>
            </a:pPr>
            <a:endParaRPr lang="en-US" altLang="ko-KR" sz="1200" dirty="0"/>
          </a:p>
          <a:p>
            <a:pPr fontAlgn="auto">
              <a:spcAft>
                <a:spcPts val="0"/>
              </a:spcAft>
              <a:buFontTx/>
              <a:buChar char="-"/>
            </a:pPr>
            <a:endParaRPr lang="en-US" altLang="ko-KR" sz="1200" dirty="0"/>
          </a:p>
          <a:p>
            <a:pPr fontAlgn="auto">
              <a:spcAft>
                <a:spcPts val="0"/>
              </a:spcAft>
              <a:buFontTx/>
              <a:buChar char="-"/>
            </a:pPr>
            <a:endParaRPr lang="en-US" altLang="ko-KR" sz="1200" dirty="0"/>
          </a:p>
          <a:p>
            <a:pPr fontAlgn="auto">
              <a:spcAft>
                <a:spcPts val="0"/>
              </a:spcAft>
              <a:buFontTx/>
              <a:buChar char="-"/>
            </a:pPr>
            <a:endParaRPr lang="en-US" altLang="ko-KR" sz="12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400" dirty="0"/>
          </a:p>
          <a:p>
            <a:pPr fontAlgn="auto">
              <a:spcAft>
                <a:spcPts val="0"/>
              </a:spcAft>
              <a:buFontTx/>
              <a:buChar char="-"/>
            </a:pPr>
            <a:r>
              <a:rPr lang="ko-KR" altLang="en-US" sz="1400" dirty="0"/>
              <a:t>위 그림을 참고하여 큐 기능을 갖는 클래스를 작성하고 실행화면과 같이 동작하도록 프로그램을 작성</a:t>
            </a:r>
            <a:endParaRPr lang="en-US" altLang="ko-KR" sz="1400" dirty="0"/>
          </a:p>
          <a:p>
            <a:pPr fontAlgn="auto">
              <a:spcAft>
                <a:spcPts val="0"/>
              </a:spcAft>
              <a:buFontTx/>
              <a:buChar char="-"/>
            </a:pPr>
            <a:endParaRPr lang="en-US" altLang="ko-KR" sz="600" dirty="0"/>
          </a:p>
          <a:p>
            <a:pPr fontAlgn="auto">
              <a:spcAft>
                <a:spcPts val="0"/>
              </a:spcAft>
              <a:buFontTx/>
              <a:buChar char="-"/>
            </a:pPr>
            <a:r>
              <a:rPr lang="en-US" altLang="ko-KR" sz="1400" dirty="0" err="1"/>
              <a:t>MyQueue</a:t>
            </a:r>
            <a:r>
              <a:rPr lang="en-US" altLang="ko-KR" sz="1400" dirty="0"/>
              <a:t> Class</a:t>
            </a:r>
          </a:p>
          <a:p>
            <a:pPr lvl="1" fontAlgn="auto">
              <a:spcAft>
                <a:spcPts val="0"/>
              </a:spcAft>
              <a:buFontTx/>
              <a:buChar char="-"/>
            </a:pPr>
            <a:r>
              <a:rPr lang="en-US" altLang="ko-KR" sz="1200" dirty="0"/>
              <a:t>int[] queue : </a:t>
            </a:r>
            <a:r>
              <a:rPr lang="ko-KR" altLang="en-US" sz="1200" dirty="0"/>
              <a:t>큐 구현용 배열 </a:t>
            </a:r>
            <a:r>
              <a:rPr lang="en-US" altLang="ko-KR" sz="1200" dirty="0"/>
              <a:t>(</a:t>
            </a:r>
            <a:r>
              <a:rPr lang="ko-KR" altLang="en-US" sz="1200" dirty="0"/>
              <a:t>길이는 </a:t>
            </a:r>
            <a:r>
              <a:rPr lang="en-US" altLang="ko-KR" sz="1200" dirty="0"/>
              <a:t>10)</a:t>
            </a:r>
          </a:p>
          <a:p>
            <a:pPr lvl="1" fontAlgn="auto">
              <a:spcAft>
                <a:spcPts val="0"/>
              </a:spcAft>
              <a:buFontTx/>
              <a:buChar char="-"/>
            </a:pPr>
            <a:r>
              <a:rPr lang="en-US" altLang="ko-KR" sz="1200" dirty="0"/>
              <a:t>void offer(int n) : </a:t>
            </a:r>
            <a:r>
              <a:rPr lang="ko-KR" altLang="en-US" sz="1200" dirty="0"/>
              <a:t>정수 </a:t>
            </a:r>
            <a:r>
              <a:rPr lang="en-US" altLang="ko-KR" sz="1200" dirty="0"/>
              <a:t>n</a:t>
            </a:r>
            <a:r>
              <a:rPr lang="ko-KR" altLang="en-US" sz="1200" dirty="0"/>
              <a:t>을 큐에 삽입</a:t>
            </a:r>
            <a:endParaRPr lang="en-US" altLang="ko-KR" sz="1200" dirty="0"/>
          </a:p>
          <a:p>
            <a:pPr lvl="1" fontAlgn="auto">
              <a:spcAft>
                <a:spcPts val="0"/>
              </a:spcAft>
              <a:buFontTx/>
              <a:buChar char="-"/>
            </a:pPr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/>
              <a:t>poll() : </a:t>
            </a:r>
            <a:r>
              <a:rPr lang="ko-KR" altLang="en-US" sz="1200" dirty="0"/>
              <a:t>큐에서 정수 데이터를 꺼내 옴</a:t>
            </a:r>
            <a:endParaRPr lang="en-US" altLang="ko-KR" sz="1200" dirty="0"/>
          </a:p>
          <a:p>
            <a:pPr lvl="1" fontAlgn="auto">
              <a:spcAft>
                <a:spcPts val="0"/>
              </a:spcAft>
              <a:buFontTx/>
              <a:buChar char="-"/>
            </a:pP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printQueue</a:t>
            </a:r>
            <a:r>
              <a:rPr lang="en-US" altLang="ko-KR" sz="1200" dirty="0"/>
              <a:t>() : </a:t>
            </a:r>
            <a:r>
              <a:rPr lang="ko-KR" altLang="en-US" sz="1200" dirty="0"/>
              <a:t>현재 큐의 데이터 현황을 출력</a:t>
            </a:r>
            <a:endParaRPr lang="en-US" altLang="ko-KR" sz="1200" dirty="0"/>
          </a:p>
          <a:p>
            <a:pPr fontAlgn="auto">
              <a:spcAft>
                <a:spcPts val="0"/>
              </a:spcAft>
              <a:buFontTx/>
              <a:buChar char="-"/>
            </a:pPr>
            <a:r>
              <a:rPr lang="en-US" altLang="ko-KR" sz="1400" dirty="0"/>
              <a:t>Main Class</a:t>
            </a:r>
          </a:p>
          <a:p>
            <a:pPr lvl="1" fontAlgn="auto">
              <a:spcAft>
                <a:spcPts val="0"/>
              </a:spcAft>
              <a:buFontTx/>
              <a:buChar char="-"/>
            </a:pPr>
            <a:r>
              <a:rPr lang="en-US" altLang="ko-KR" sz="1200" dirty="0" err="1"/>
              <a:t>MyQueue</a:t>
            </a:r>
            <a:r>
              <a:rPr lang="en-US" altLang="ko-KR" sz="1200" dirty="0"/>
              <a:t> </a:t>
            </a:r>
            <a:r>
              <a:rPr lang="ko-KR" altLang="en-US" sz="1200" dirty="0"/>
              <a:t>객체 생성</a:t>
            </a:r>
            <a:endParaRPr lang="en-US" altLang="ko-KR" sz="1200" dirty="0"/>
          </a:p>
          <a:p>
            <a:pPr lvl="1" fontAlgn="auto">
              <a:spcAft>
                <a:spcPts val="0"/>
              </a:spcAft>
              <a:buFontTx/>
              <a:buChar char="-"/>
            </a:pP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/>
              <a:t>batch() : </a:t>
            </a:r>
            <a:r>
              <a:rPr lang="ko-KR" altLang="en-US" sz="1200" dirty="0"/>
              <a:t>다음과 같이 데이터 처리 수행과 큐 현황 출력</a:t>
            </a:r>
            <a:endParaRPr lang="en-US" altLang="ko-KR" sz="1200" dirty="0"/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altLang="ko-KR" sz="1200" dirty="0"/>
              <a:t>1,2,3 </a:t>
            </a:r>
            <a:r>
              <a:rPr lang="ko-KR" altLang="en-US" sz="1200" dirty="0"/>
              <a:t>삽입 </a:t>
            </a:r>
            <a:r>
              <a:rPr lang="en-US" altLang="ko-KR" sz="1200" dirty="0"/>
              <a:t>-&gt; 1,2 </a:t>
            </a:r>
            <a:r>
              <a:rPr lang="ko-KR" altLang="en-US" sz="1200" dirty="0"/>
              <a:t>추출 </a:t>
            </a:r>
            <a:r>
              <a:rPr lang="en-US" altLang="ko-KR" sz="1200" dirty="0"/>
              <a:t>-&gt; 4,5,6,7 </a:t>
            </a:r>
            <a:r>
              <a:rPr lang="ko-KR" altLang="en-US" sz="1200" dirty="0"/>
              <a:t>삽입 </a:t>
            </a:r>
            <a:r>
              <a:rPr lang="en-US" altLang="ko-KR" sz="1200" dirty="0"/>
              <a:t>-&gt; 3,4 </a:t>
            </a:r>
            <a:r>
              <a:rPr lang="ko-KR" altLang="en-US" sz="1200" dirty="0"/>
              <a:t>추출</a:t>
            </a:r>
            <a:r>
              <a:rPr lang="en-US" altLang="ko-KR" sz="1200" dirty="0"/>
              <a:t> -&gt; 8,9,1 </a:t>
            </a:r>
            <a:r>
              <a:rPr lang="ko-KR" altLang="en-US" sz="1200" dirty="0"/>
              <a:t>삽입</a:t>
            </a:r>
            <a:endParaRPr lang="en-US" altLang="ko-KR" sz="12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7B8FCA2-42C1-47FB-B159-95E1AF6B7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689025"/>
            <a:ext cx="1273270" cy="46148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57C6B1C-F427-40BD-8CC8-C95CB7D7A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0" y="1447800"/>
            <a:ext cx="453644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0736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A4 용지(210x297mm)</PresentationFormat>
  <Paragraphs>67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Arial Black</vt:lpstr>
      <vt:lpstr>Wingdings</vt:lpstr>
      <vt:lpstr>1_디자인 사용자 지정</vt:lpstr>
      <vt:lpstr>01.  Orientation</vt:lpstr>
      <vt:lpstr>1. 실습 진행 개요</vt:lpstr>
      <vt:lpstr>2. 개발 환경 설정</vt:lpstr>
      <vt:lpstr>2. 개발 환경 설정</vt:lpstr>
      <vt:lpstr>2. 개발 환경 설정</vt:lpstr>
      <vt:lpstr>3. 연습 문제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2018-09-06T15:41:41Z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