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2" r:id="rId3"/>
    <p:sldId id="311" r:id="rId4"/>
    <p:sldId id="313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AA7DD-AFE5-4CBC-BEF4-6EEF92BB0561}" v="2430" dt="2018-09-14T16:47:51.889"/>
    <p1510:client id="{DFC72654-BE47-4A74-8F59-39BEAE6E2140}" v="1229" dt="2018-09-15T13:40:54.326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00" y="11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01.</a:t>
            </a:r>
            <a:r>
              <a:rPr lang="ko-KR" altLang="en-US" sz="4000" dirty="0"/>
              <a:t>  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70" y="2189513"/>
            <a:ext cx="5641930" cy="42112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 파일 다운로드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WitLab </a:t>
            </a:r>
            <a:r>
              <a:rPr lang="ko-KR" altLang="en-US" sz="1400" dirty="0"/>
              <a:t>홈페이지 → </a:t>
            </a: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‘2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‘wisdom.txt’</a:t>
            </a:r>
          </a:p>
          <a:p>
            <a:pPr marL="176213" lvl="1" indent="0">
              <a:buNone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FileCopyManager</a:t>
            </a:r>
            <a:r>
              <a:rPr lang="en-US" altLang="ko-KR" sz="1600" dirty="0"/>
              <a:t>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fileRead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inpath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FileInputStream</a:t>
            </a:r>
            <a:r>
              <a:rPr lang="ko-KR" altLang="en-US" sz="1400" dirty="0"/>
              <a:t>을 이용하여</a:t>
            </a:r>
            <a:br>
              <a:rPr lang="en-US" altLang="ko-KR" sz="1400" dirty="0"/>
            </a:br>
            <a:r>
              <a:rPr lang="ko-KR" altLang="en-US" sz="1400" dirty="0"/>
              <a:t>파일 읽고 출력하기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fileCopy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outpath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FileOutputStream</a:t>
            </a:r>
            <a:r>
              <a:rPr lang="ko-KR" altLang="en-US" sz="1400" dirty="0"/>
              <a:t>을 이용하여</a:t>
            </a:r>
            <a:br>
              <a:rPr lang="en-US" altLang="ko-KR" sz="1400" dirty="0"/>
            </a:br>
            <a:r>
              <a:rPr lang="ko-KR" altLang="en-US" sz="1400" dirty="0"/>
              <a:t>파일 쓰기</a:t>
            </a: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FileCopyManager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8200" y="1303168"/>
            <a:ext cx="5530350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/>
              <a:t>FileInputStream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FileOutputStream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활용하여 파일을 복사하는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파일 복사기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4AE25-DC96-442E-92F4-CBFD4F2646A3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845D8-E351-4E8F-8AA0-C1E702138369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0679-24E3-484A-A342-F3E0D5201969}"/>
              </a:ext>
            </a:extLst>
          </p:cNvPr>
          <p:cNvSpPr/>
          <p:nvPr/>
        </p:nvSpPr>
        <p:spPr>
          <a:xfrm>
            <a:off x="6368550" y="1310352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C69468-561D-4CD4-9441-0424E6C8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50" y="1855207"/>
            <a:ext cx="3429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8" y="2180771"/>
            <a:ext cx="6126135" cy="2118385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MemoWriter</a:t>
            </a:r>
            <a:r>
              <a:rPr lang="en-US" altLang="ko-KR" sz="1600" dirty="0"/>
              <a:t>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fin() : </a:t>
            </a:r>
            <a:r>
              <a:rPr lang="en-US" altLang="ko-KR" sz="1400" dirty="0" err="1"/>
              <a:t>FileReader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이용하여 파일이 존재하면 읽어서 출력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writeMemo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Scanner </a:t>
            </a:r>
            <a:r>
              <a:rPr lang="ko-KR" altLang="en-US" sz="1400" dirty="0"/>
              <a:t>클래스를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사용자 입력으로 메모 작성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fout</a:t>
            </a:r>
            <a:r>
              <a:rPr lang="en-US" altLang="ko-KR" sz="1400" dirty="0"/>
              <a:t>() : </a:t>
            </a:r>
            <a:r>
              <a:rPr lang="en-US" altLang="ko-KR" sz="1400" dirty="0" err="1"/>
              <a:t>FileWriter</a:t>
            </a:r>
            <a:r>
              <a:rPr lang="ko-KR" altLang="en-US" sz="1400" dirty="0"/>
              <a:t> 클래스를 이용하여 </a:t>
            </a:r>
            <a:r>
              <a:rPr lang="en-US" altLang="ko-KR" sz="1400" dirty="0"/>
              <a:t>content</a:t>
            </a:r>
            <a:r>
              <a:rPr lang="ko-KR" altLang="en-US" sz="1400" dirty="0"/>
              <a:t>의 내용을 파일로 저장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MemoWriter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908220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/>
              <a:t>FileReader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클래스와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활용하여 사용자가 입력한 메모의 내용을 파일로 출력하는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초간단</a:t>
            </a:r>
            <a:r>
              <a:rPr lang="ko-KR" altLang="en-US" dirty="0"/>
              <a:t> 메모장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188738" y="4431269"/>
            <a:ext cx="148766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 </a:t>
            </a:r>
            <a:r>
              <a:rPr lang="en-US" altLang="ko-KR" b="1" dirty="0">
                <a:latin typeface="+mn-lt"/>
                <a:ea typeface="+mn-ea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5AE86-883A-479B-92AD-76BF31DD81C5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DF3A27-98B3-4BE1-AF46-C836A0CC5CED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B535B5-487A-4898-9A9C-267B99E5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431269"/>
            <a:ext cx="4019550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89354-6BCC-432F-9AFE-E9ADD9AE2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89" y="5460985"/>
            <a:ext cx="5067300" cy="866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E2E073-423D-4F56-BD90-0FD6CDADFCAA}"/>
              </a:ext>
            </a:extLst>
          </p:cNvPr>
          <p:cNvSpPr/>
          <p:nvPr/>
        </p:nvSpPr>
        <p:spPr>
          <a:xfrm>
            <a:off x="188738" y="5374244"/>
            <a:ext cx="148766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 </a:t>
            </a:r>
            <a:r>
              <a:rPr lang="en-US" altLang="ko-KR" b="1" dirty="0">
                <a:latin typeface="+mn-lt"/>
                <a:ea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38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70" y="2189513"/>
            <a:ext cx="5530350" cy="42112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1st_sem.txt </a:t>
            </a:r>
            <a:r>
              <a:rPr lang="ko-KR" altLang="en-US" sz="1600" dirty="0"/>
              <a:t>파일 직접 생성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과목명 학점 평점</a:t>
            </a:r>
            <a:r>
              <a:rPr lang="en-US" altLang="ko-KR" sz="1400" dirty="0"/>
              <a:t>’ </a:t>
            </a:r>
            <a:r>
              <a:rPr lang="ko-KR" altLang="en-US" sz="1400" dirty="0"/>
              <a:t>의 형식으로 작성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lvl="1" indent="0">
              <a:buNone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GPACalc</a:t>
            </a:r>
            <a:r>
              <a:rPr lang="en-US" altLang="ko-KR" sz="1600" dirty="0"/>
              <a:t> Class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readSbjGrade</a:t>
            </a:r>
            <a:r>
              <a:rPr lang="en-US" altLang="ko-KR" sz="1400" dirty="0"/>
              <a:t>() </a:t>
            </a:r>
            <a:r>
              <a:rPr lang="ko-KR" altLang="en-US" sz="1400" dirty="0"/>
              <a:t>메소드는 </a:t>
            </a:r>
            <a:r>
              <a:rPr lang="en-US" altLang="ko-KR" sz="1400" dirty="0" err="1"/>
              <a:t>FileReader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활용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GPACalc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8200" y="1303168"/>
            <a:ext cx="5530350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/>
              <a:t>FileReader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활용하여 </a:t>
            </a:r>
            <a:r>
              <a:rPr lang="en-US" altLang="ko-KR" sz="1600" dirty="0"/>
              <a:t>1</a:t>
            </a:r>
            <a:r>
              <a:rPr lang="ko-KR" altLang="en-US" sz="1600" dirty="0"/>
              <a:t>학기 과목별 성적파일을 읽고 </a:t>
            </a:r>
            <a:r>
              <a:rPr lang="en-US" altLang="ko-KR" sz="1600" dirty="0"/>
              <a:t>1</a:t>
            </a:r>
            <a:r>
              <a:rPr lang="ko-KR" altLang="en-US" sz="1600" dirty="0"/>
              <a:t>학기 </a:t>
            </a:r>
            <a:r>
              <a:rPr lang="ko-KR" altLang="en-US" sz="1600"/>
              <a:t>평점평균을 구하는 프로그램을 </a:t>
            </a:r>
            <a:r>
              <a:rPr lang="ko-KR" altLang="en-US" sz="1600" dirty="0"/>
              <a:t>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평점 평균 구하기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7FCE0-E557-40C7-BE5D-31860C3F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44" y="2323440"/>
            <a:ext cx="1581150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0ACCC1-4023-4354-B04D-2D683B54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894815"/>
            <a:ext cx="2114550" cy="1733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4AE25-DC96-442E-92F4-CBFD4F2646A3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845D8-E351-4E8F-8AA0-C1E702138369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068930-E197-446D-B331-3C92720D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886200"/>
            <a:ext cx="4362450" cy="12001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0679-24E3-484A-A342-F3E0D5201969}"/>
              </a:ext>
            </a:extLst>
          </p:cNvPr>
          <p:cNvSpPr/>
          <p:nvPr/>
        </p:nvSpPr>
        <p:spPr>
          <a:xfrm>
            <a:off x="6705600" y="1310352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11586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A4 용지(210x297mm)</PresentationFormat>
  <Paragraphs>48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01.  파일 입출력</vt:lpstr>
      <vt:lpstr>01. 파일 입출력</vt:lpstr>
      <vt:lpstr>01. 파일 입출력</vt:lpstr>
      <vt:lpstr>01. 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2018-09-15T13:40:54Z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