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6"/>
  </p:notesMasterIdLst>
  <p:sldIdLst>
    <p:sldId id="305" r:id="rId2"/>
    <p:sldId id="311" r:id="rId3"/>
    <p:sldId id="312" r:id="rId4"/>
    <p:sldId id="313" r:id="rId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AA7DD-AFE5-4CBC-BEF4-6EEF92BB0561}" v="2430" dt="2018-09-14T16:47:51.889"/>
    <p1510:client id="{DFC72654-BE47-4A74-8F59-39BEAE6E2140}" v="220" dt="2018-09-14T17:29:44.932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500" y="11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01.</a:t>
            </a:r>
            <a:r>
              <a:rPr lang="ko-KR" altLang="en-US" sz="4000" dirty="0"/>
              <a:t>  파일 입출력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8" y="2180771"/>
            <a:ext cx="6126135" cy="2010229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MemoWriter</a:t>
            </a:r>
            <a:r>
              <a:rPr lang="en-US" altLang="ko-KR" sz="1600" dirty="0"/>
              <a:t> Class</a:t>
            </a:r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writeMemo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u="sng" dirty="0"/>
              <a:t>Scanner </a:t>
            </a:r>
            <a:r>
              <a:rPr lang="ko-KR" altLang="en-US" sz="1400" u="sng" dirty="0"/>
              <a:t>클래스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이용한 사용자 입력으로 메모 작성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r>
              <a:rPr lang="en-US" altLang="ko-KR" sz="1400" dirty="0" err="1"/>
              <a:t>fout</a:t>
            </a:r>
            <a:r>
              <a:rPr lang="en-US" altLang="ko-KR" sz="1400" dirty="0"/>
              <a:t>() : </a:t>
            </a:r>
            <a:r>
              <a:rPr lang="en-US" altLang="ko-KR" sz="1400" u="sng" dirty="0" err="1"/>
              <a:t>FileWriter</a:t>
            </a:r>
            <a:r>
              <a:rPr lang="ko-KR" altLang="en-US" sz="1400" u="sng" dirty="0"/>
              <a:t> 클래스</a:t>
            </a:r>
            <a:r>
              <a:rPr lang="ko-KR" altLang="en-US" sz="1400" dirty="0"/>
              <a:t>를 이용하여 </a:t>
            </a:r>
            <a:r>
              <a:rPr lang="en-US" altLang="ko-KR" sz="1400" dirty="0"/>
              <a:t>content</a:t>
            </a:r>
            <a:r>
              <a:rPr lang="ko-KR" altLang="en-US" sz="1400" dirty="0"/>
              <a:t>의 내용을 파일로 저장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MemoWriter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5908220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사용자가 입력한 메모의 내용을 파일로 출력하는 프로그램을 작성하세요</a:t>
            </a:r>
            <a:r>
              <a:rPr lang="en-US" altLang="ko-KR" sz="1600" dirty="0"/>
              <a:t>. Enter</a:t>
            </a:r>
            <a:r>
              <a:rPr lang="ko-KR" altLang="en-US" sz="1600" dirty="0"/>
              <a:t>를 입력하면 종료합니다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초간단</a:t>
            </a:r>
            <a:r>
              <a:rPr lang="ko-KR" altLang="en-US" dirty="0"/>
              <a:t> 메모장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188738" y="4734941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15AE86-883A-479B-92AD-76BF31DD81C5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DF3A27-98B3-4BE1-AF46-C836A0CC5CED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6A3FDA1-D6E1-4825-A25C-84B4E5E6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38" y="4795258"/>
            <a:ext cx="41529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5070" y="2189513"/>
            <a:ext cx="5530350" cy="42112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1st_sem.txt </a:t>
            </a:r>
            <a:r>
              <a:rPr lang="ko-KR" altLang="en-US" sz="1600" dirty="0"/>
              <a:t>파일 직접 생성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‘</a:t>
            </a:r>
            <a:r>
              <a:rPr lang="ko-KR" altLang="en-US" sz="1400" dirty="0"/>
              <a:t>과목명 학점 평점</a:t>
            </a:r>
            <a:r>
              <a:rPr lang="en-US" altLang="ko-KR" sz="1400" dirty="0"/>
              <a:t>’ </a:t>
            </a:r>
            <a:r>
              <a:rPr lang="ko-KR" altLang="en-US" sz="1400" dirty="0"/>
              <a:t>의 형식으로 작성</a:t>
            </a: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lvl="1" indent="0">
              <a:buNone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GPACalc</a:t>
            </a:r>
            <a:r>
              <a:rPr lang="en-US" altLang="ko-KR" sz="1600" dirty="0"/>
              <a:t> Class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GPACalc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8200" y="1303168"/>
            <a:ext cx="5530350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1</a:t>
            </a:r>
            <a:r>
              <a:rPr lang="ko-KR" altLang="en-US" sz="1600" dirty="0"/>
              <a:t>학기 과목별 성적이 주어지면 </a:t>
            </a:r>
            <a:r>
              <a:rPr lang="en-US" altLang="ko-KR" sz="1600" dirty="0"/>
              <a:t>1</a:t>
            </a:r>
            <a:r>
              <a:rPr lang="ko-KR" altLang="en-US" sz="1600" dirty="0"/>
              <a:t>학기 평점평균을 구하는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프로그램을 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평점 평균 구하기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87FCE0-E557-40C7-BE5D-31860C3F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44" y="2323440"/>
            <a:ext cx="1581150" cy="130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0ACCC1-4023-4354-B04D-2D683B54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894815"/>
            <a:ext cx="2114550" cy="1733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4AE25-DC96-442E-92F4-CBFD4F2646A3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5845D8-E351-4E8F-8AA0-C1E702138369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068930-E197-446D-B331-3C92720D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567" y="3982899"/>
            <a:ext cx="4362450" cy="12001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F20679-24E3-484A-A342-F3E0D5201969}"/>
              </a:ext>
            </a:extLst>
          </p:cNvPr>
          <p:cNvSpPr/>
          <p:nvPr/>
        </p:nvSpPr>
        <p:spPr>
          <a:xfrm>
            <a:off x="6705600" y="1310352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38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EE58FE1F-5ABE-4EB0-966A-8B68407C21F1}"/>
              </a:ext>
            </a:extLst>
          </p:cNvPr>
          <p:cNvSpPr txBox="1">
            <a:spLocks/>
          </p:cNvSpPr>
          <p:nvPr/>
        </p:nvSpPr>
        <p:spPr>
          <a:xfrm>
            <a:off x="831939" y="2189513"/>
            <a:ext cx="6126135" cy="421128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실습용 텍스트 파일 다운로드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r>
              <a:rPr lang="en-US" altLang="ko-KR" sz="1400" dirty="0"/>
              <a:t>WitLab </a:t>
            </a:r>
            <a:r>
              <a:rPr lang="ko-KR" altLang="en-US" sz="1400" dirty="0"/>
              <a:t>홈페이지 → </a:t>
            </a:r>
            <a:r>
              <a:rPr lang="en-US" altLang="ko-KR" sz="1400" dirty="0"/>
              <a:t>PPT Reference </a:t>
            </a:r>
            <a:r>
              <a:rPr lang="ko-KR" altLang="en-US" sz="1400" dirty="0"/>
              <a:t>→ </a:t>
            </a:r>
            <a:r>
              <a:rPr lang="en-US" altLang="ko-KR" sz="1400" dirty="0"/>
              <a:t>‘2</a:t>
            </a:r>
            <a:r>
              <a:rPr lang="ko-KR" altLang="en-US" sz="1400" dirty="0"/>
              <a:t>주차 실습용 파일</a:t>
            </a:r>
            <a:r>
              <a:rPr lang="en-US" altLang="ko-KR" sz="1400" dirty="0"/>
              <a:t>’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‘words.txt’</a:t>
            </a:r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/>
              <a:t>WordCount</a:t>
            </a:r>
            <a:r>
              <a:rPr lang="en-US" altLang="ko-KR" sz="1600" dirty="0"/>
              <a:t> Class </a:t>
            </a:r>
            <a:r>
              <a:rPr lang="ko-KR" altLang="en-US" sz="1600" dirty="0"/>
              <a:t>구조</a:t>
            </a:r>
            <a:endParaRPr lang="en-US" altLang="ko-KR" sz="16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360363" lvl="1" indent="-184150">
              <a:buFontTx/>
              <a:buChar char="-"/>
            </a:pPr>
            <a:endParaRPr lang="en-US" altLang="ko-KR" sz="1400" dirty="0"/>
          </a:p>
          <a:p>
            <a:pPr marL="176213" indent="-176213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Main Class : </a:t>
            </a:r>
            <a:r>
              <a:rPr lang="en-US" altLang="ko-KR" sz="1600" dirty="0" err="1"/>
              <a:t>WordCount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클래스만 사용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81379B76-B29C-4647-A4DF-293ADADFFE00}"/>
              </a:ext>
            </a:extLst>
          </p:cNvPr>
          <p:cNvSpPr txBox="1">
            <a:spLocks/>
          </p:cNvSpPr>
          <p:nvPr/>
        </p:nvSpPr>
        <p:spPr>
          <a:xfrm>
            <a:off x="835069" y="1303168"/>
            <a:ext cx="6126135" cy="75423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주어진 텍스트 파일의 단어의 개수를 세는 프로그램을</a:t>
            </a: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1600" dirty="0"/>
              <a:t>작성하세요</a:t>
            </a:r>
            <a:r>
              <a:rPr lang="en-US" altLang="ko-KR" sz="160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단어의 개수 세기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 파일 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B94DBC-E400-4981-A1EC-60499516EA6A}"/>
              </a:ext>
            </a:extLst>
          </p:cNvPr>
          <p:cNvSpPr/>
          <p:nvPr/>
        </p:nvSpPr>
        <p:spPr>
          <a:xfrm>
            <a:off x="6705600" y="1310352"/>
            <a:ext cx="1219200" cy="41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lnSpc>
                <a:spcPct val="130000"/>
              </a:lnSpc>
              <a:spcBef>
                <a:spcPct val="20000"/>
              </a:spcBef>
            </a:pPr>
            <a:r>
              <a:rPr lang="ko-KR" altLang="en-US" b="1" dirty="0">
                <a:latin typeface="+mn-lt"/>
                <a:ea typeface="+mn-ea"/>
              </a:rPr>
              <a:t>예제 출력</a:t>
            </a:r>
            <a:endParaRPr lang="en-US" altLang="ko-KR" b="1" dirty="0">
              <a:latin typeface="+mn-lt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3FB1E-596C-4618-8124-36371D803A44}"/>
              </a:ext>
            </a:extLst>
          </p:cNvPr>
          <p:cNvSpPr/>
          <p:nvPr/>
        </p:nvSpPr>
        <p:spPr>
          <a:xfrm>
            <a:off x="193219" y="1331720"/>
            <a:ext cx="680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>
                <a:latin typeface="+mn-ea"/>
                <a:ea typeface="+mn-ea"/>
              </a:rPr>
              <a:t>설명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BBFAA5-CECF-4A4D-8001-39848848DAEB}"/>
              </a:ext>
            </a:extLst>
          </p:cNvPr>
          <p:cNvSpPr/>
          <p:nvPr/>
        </p:nvSpPr>
        <p:spPr>
          <a:xfrm>
            <a:off x="188738" y="21895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endParaRPr lang="en-US" altLang="ko-KR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42E98-492A-45E6-8379-D9A60C68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1839116"/>
            <a:ext cx="2677245" cy="412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664BD6-5A84-4B14-A038-36FBEB132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86200"/>
            <a:ext cx="4305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216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A4 용지(210x297mm)</PresentationFormat>
  <Paragraphs>48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1_디자인 사용자 지정</vt:lpstr>
      <vt:lpstr>01.  파일 입출력</vt:lpstr>
      <vt:lpstr>01. 파일 입출력</vt:lpstr>
      <vt:lpstr>01. 파일 입출력</vt:lpstr>
      <vt:lpstr>01. 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2018-09-14T17:29:44Z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