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3" r:id="rId3"/>
    <p:sldId id="315" r:id="rId4"/>
    <p:sldId id="314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B6465-30A8-4270-ACCC-AFAEA57088B6}" v="73" dt="2018-09-20T07:28:14.898"/>
    <p1510:client id="{CE5CC25F-B157-4A47-89D2-1DC76EA06816}" v="72" dt="2018-09-20T14:29:07.249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25" autoAdjust="0"/>
  </p:normalViewPr>
  <p:slideViewPr>
    <p:cSldViewPr>
      <p:cViewPr varScale="1">
        <p:scale>
          <a:sx n="90" d="100"/>
          <a:sy n="90" d="100"/>
        </p:scale>
        <p:origin x="108" y="186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02.</a:t>
            </a:r>
            <a:r>
              <a:rPr lang="ko-KR" altLang="en-US" sz="4000" dirty="0"/>
              <a:t>  </a:t>
            </a:r>
            <a:r>
              <a:rPr lang="ko-KR" altLang="en-US" sz="4000"/>
              <a:t>파일 입출력과 예외처리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39" y="2189513"/>
            <a:ext cx="6126135" cy="350520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실습용 텍스트</a:t>
            </a:r>
            <a:r>
              <a:rPr lang="en-US" altLang="ko-KR" sz="1600" dirty="0"/>
              <a:t> </a:t>
            </a:r>
            <a:r>
              <a:rPr lang="ko-KR" altLang="en-US" sz="1600" dirty="0"/>
              <a:t>파일 다운로드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WitLab </a:t>
            </a:r>
            <a:r>
              <a:rPr lang="ko-KR" altLang="en-US" sz="1400" dirty="0"/>
              <a:t>홈페이지 → </a:t>
            </a:r>
            <a:r>
              <a:rPr lang="en-US" altLang="ko-KR" sz="1400" dirty="0"/>
              <a:t>PPT Reference </a:t>
            </a:r>
            <a:r>
              <a:rPr lang="ko-KR" altLang="en-US" sz="1400" dirty="0"/>
              <a:t>→ </a:t>
            </a:r>
            <a:r>
              <a:rPr lang="en-US" altLang="ko-KR" sz="1400" dirty="0"/>
              <a:t>‘3</a:t>
            </a:r>
            <a:r>
              <a:rPr lang="ko-KR" altLang="en-US" sz="1400" dirty="0"/>
              <a:t>주차 실습용 파일</a:t>
            </a:r>
            <a:r>
              <a:rPr lang="en-US" altLang="ko-KR" sz="1400" dirty="0"/>
              <a:t>’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‘about_jdk.txt’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WordCount</a:t>
            </a:r>
            <a:r>
              <a:rPr lang="en-US" altLang="ko-KR" sz="1600" dirty="0"/>
              <a:t> Class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fileRead</a:t>
            </a:r>
            <a:r>
              <a:rPr lang="en-US" altLang="ko-KR" sz="1400" dirty="0"/>
              <a:t>() : </a:t>
            </a:r>
            <a:r>
              <a:rPr lang="ko-KR" altLang="en-US" sz="1400" dirty="0"/>
              <a:t>파일 입력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countWords</a:t>
            </a:r>
            <a:r>
              <a:rPr lang="en-US" altLang="ko-KR" sz="1400" dirty="0"/>
              <a:t>() : </a:t>
            </a:r>
            <a:r>
              <a:rPr lang="ko-KR" altLang="en-US" sz="1400" dirty="0"/>
              <a:t>공백으로 구분된 단어의 개수 출력</a:t>
            </a:r>
            <a:br>
              <a:rPr lang="en-US" altLang="ko-KR" sz="1400" dirty="0"/>
            </a:b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WordCount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2609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주어진 텍스트 파일의 단어의 개수를 세는 프로그램을 작성하세요</a:t>
            </a:r>
            <a:r>
              <a:rPr lang="en-US" altLang="ko-KR" sz="1600" dirty="0"/>
              <a:t>. (</a:t>
            </a:r>
            <a:r>
              <a:rPr lang="ko-KR" altLang="en-US" sz="1600" dirty="0"/>
              <a:t>단</a:t>
            </a:r>
            <a:r>
              <a:rPr lang="en-US" altLang="ko-KR" sz="1600" dirty="0"/>
              <a:t>, throws </a:t>
            </a:r>
            <a:r>
              <a:rPr lang="ko-KR" altLang="en-US" sz="1600" dirty="0"/>
              <a:t>키워드 사용 금지</a:t>
            </a:r>
            <a:r>
              <a:rPr lang="en-US" altLang="ko-KR" sz="1600" dirty="0"/>
              <a:t>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단어의 개수 세기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9EF6D9-A803-48D6-955B-72E55E0C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4" y="1839517"/>
            <a:ext cx="2338326" cy="3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39" y="2189513"/>
            <a:ext cx="5873661" cy="45160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실습용 텍스트</a:t>
            </a:r>
            <a:r>
              <a:rPr lang="en-US" altLang="ko-KR" sz="1600" dirty="0"/>
              <a:t> </a:t>
            </a:r>
            <a:r>
              <a:rPr lang="ko-KR" altLang="en-US" sz="1600" dirty="0"/>
              <a:t>파일 다운로드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WitLab </a:t>
            </a:r>
            <a:r>
              <a:rPr lang="ko-KR" altLang="en-US" sz="1400" dirty="0"/>
              <a:t>홈페이지 → </a:t>
            </a:r>
            <a:r>
              <a:rPr lang="en-US" altLang="ko-KR" sz="1400" dirty="0"/>
              <a:t>PPT Reference </a:t>
            </a:r>
            <a:r>
              <a:rPr lang="ko-KR" altLang="en-US" sz="1400" dirty="0"/>
              <a:t>→ </a:t>
            </a:r>
            <a:r>
              <a:rPr lang="en-US" altLang="ko-KR" sz="1400" dirty="0"/>
              <a:t>‘3</a:t>
            </a:r>
            <a:r>
              <a:rPr lang="ko-KR" altLang="en-US" sz="1400" dirty="0"/>
              <a:t>주차 실습용 파일</a:t>
            </a:r>
            <a:r>
              <a:rPr lang="en-US" altLang="ko-KR" sz="1400" dirty="0"/>
              <a:t>’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‘paper.txt’</a:t>
            </a:r>
          </a:p>
          <a:p>
            <a:pPr marL="360363" lvl="1" indent="-184150">
              <a:buFontTx/>
              <a:buChar char="-"/>
            </a:pPr>
            <a:endParaRPr lang="en-US" altLang="ko-KR" sz="10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FindInteger</a:t>
            </a:r>
            <a:r>
              <a:rPr lang="en-US" altLang="ko-KR" sz="1600" dirty="0"/>
              <a:t> Class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findInteger</a:t>
            </a:r>
            <a:r>
              <a:rPr lang="en-US" altLang="ko-KR" sz="1400" dirty="0"/>
              <a:t>() : </a:t>
            </a:r>
            <a:r>
              <a:rPr lang="ko-KR" altLang="en-US" sz="1400" dirty="0"/>
              <a:t>정수만을 담는 문자열 감지를 위해 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(String s) </a:t>
            </a:r>
            <a:r>
              <a:rPr lang="ko-KR" altLang="en-US" sz="1400" dirty="0"/>
              <a:t>사용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NumberFormatException</a:t>
            </a:r>
            <a:r>
              <a:rPr lang="en-US" altLang="ko-KR" sz="1400" dirty="0"/>
              <a:t>)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0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FindInteger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69990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주어진 텍스트 파일 중에서 정수의 개수를 세는 프로그램을 작성하세요</a:t>
            </a:r>
            <a:r>
              <a:rPr lang="en-US" altLang="ko-KR" sz="1600" dirty="0"/>
              <a:t>. (throws </a:t>
            </a:r>
            <a:r>
              <a:rPr lang="ko-KR" altLang="en-US" sz="1600" dirty="0"/>
              <a:t>키워드 사용 금지</a:t>
            </a:r>
            <a:r>
              <a:rPr lang="en-US" altLang="ko-KR" sz="1600" dirty="0"/>
              <a:t>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정수만</a:t>
            </a:r>
            <a:r>
              <a:rPr lang="en-US" altLang="ko-KR" dirty="0"/>
              <a:t> </a:t>
            </a:r>
            <a:r>
              <a:rPr lang="ko-KR" altLang="en-US" dirty="0"/>
              <a:t>세기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1CD3C8-9E78-4D4E-9A79-9C7CC10B2CF1}"/>
              </a:ext>
            </a:extLst>
          </p:cNvPr>
          <p:cNvSpPr/>
          <p:nvPr/>
        </p:nvSpPr>
        <p:spPr>
          <a:xfrm>
            <a:off x="6872876" y="2993375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ko-KR" b="1" dirty="0">
                <a:latin typeface="+mn-lt"/>
                <a:ea typeface="+mn-ea"/>
              </a:rPr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C6BCB5-57E0-446E-AE0A-A009E5843605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0D62C7-9DEE-4DC0-ACBB-BF23446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68" y="3765577"/>
            <a:ext cx="4463632" cy="9164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6EDC83-293A-44BA-8390-BBCC6288E0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2"/>
          <a:stretch/>
        </p:blipFill>
        <p:spPr>
          <a:xfrm>
            <a:off x="6872876" y="1804109"/>
            <a:ext cx="2628187" cy="1200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38686E-76B2-4C8D-A4D1-F99FA6665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015" y="3593399"/>
            <a:ext cx="16002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39" y="1796902"/>
            <a:ext cx="5568861" cy="452769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실습용 텍스트</a:t>
            </a:r>
            <a:r>
              <a:rPr lang="en-US" altLang="ko-KR" sz="1600" dirty="0"/>
              <a:t> </a:t>
            </a:r>
            <a:r>
              <a:rPr lang="ko-KR" altLang="en-US" sz="1600" dirty="0"/>
              <a:t>파일 다운로드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PPT Reference </a:t>
            </a:r>
            <a:r>
              <a:rPr lang="ko-KR" altLang="en-US" sz="1400" dirty="0"/>
              <a:t>→ </a:t>
            </a:r>
            <a:r>
              <a:rPr lang="en-US" altLang="ko-KR" sz="1400" dirty="0"/>
              <a:t>‘3</a:t>
            </a:r>
            <a:r>
              <a:rPr lang="ko-KR" altLang="en-US" sz="1400" dirty="0"/>
              <a:t>주차 실습용 파일</a:t>
            </a:r>
            <a:r>
              <a:rPr lang="en-US" altLang="ko-KR" sz="1400" dirty="0"/>
              <a:t>’ </a:t>
            </a:r>
            <a:r>
              <a:rPr lang="ko-KR" altLang="en-US" sz="1400" dirty="0"/>
              <a:t>→ </a:t>
            </a:r>
            <a:r>
              <a:rPr lang="en-US" altLang="ko-KR" sz="1400" dirty="0"/>
              <a:t>‘obama.txt’</a:t>
            </a:r>
          </a:p>
          <a:p>
            <a:pPr marL="360363" lvl="1" indent="-184150">
              <a:buFontTx/>
              <a:buChar char="-"/>
            </a:pPr>
            <a:r>
              <a:rPr lang="ko-KR" altLang="en-US" sz="1400" dirty="0"/>
              <a:t>파일 암호화 방법 </a:t>
            </a:r>
            <a:r>
              <a:rPr lang="en-US" altLang="ko-KR" sz="1400" dirty="0"/>
              <a:t>: </a:t>
            </a:r>
            <a:r>
              <a:rPr lang="ko-KR" altLang="en-US" sz="1400" dirty="0"/>
              <a:t>파일 내용 중에서 아래 표의 알파벳을 해당 값으로 대체</a:t>
            </a:r>
            <a:br>
              <a:rPr lang="en-US" altLang="ko-KR" sz="1400" dirty="0"/>
            </a:br>
            <a:r>
              <a:rPr lang="en-US" altLang="ko-KR" sz="1400" dirty="0"/>
              <a:t>(ex.</a:t>
            </a:r>
            <a:r>
              <a:rPr lang="ko-KR" altLang="en-US" sz="1400" dirty="0"/>
              <a:t> </a:t>
            </a:r>
            <a:r>
              <a:rPr lang="en-US" altLang="ko-KR" sz="1400" dirty="0" err="1"/>
              <a:t>Leetspeak</a:t>
            </a:r>
            <a:r>
              <a:rPr lang="en-US" altLang="ko-KR" sz="1400" dirty="0"/>
              <a:t> -&gt; |3375p34k)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Encryptor</a:t>
            </a:r>
            <a:r>
              <a:rPr lang="en-US" altLang="ko-KR" sz="1600" dirty="0"/>
              <a:t> Class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Encryptor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122813"/>
            <a:ext cx="5337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주어진 표를 참고하여 입력된 파일을 암호화하여 파일로 출력하는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문서 암호화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151365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BBFAA5-CECF-4A4D-8001-39848848DAEB}"/>
              </a:ext>
            </a:extLst>
          </p:cNvPr>
          <p:cNvSpPr/>
          <p:nvPr/>
        </p:nvSpPr>
        <p:spPr>
          <a:xfrm>
            <a:off x="188738" y="17969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2E8BAE-51E7-48F0-B963-7C3DFA6CC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7351"/>
              </p:ext>
            </p:extLst>
          </p:nvPr>
        </p:nvGraphicFramePr>
        <p:xfrm>
          <a:off x="3876949" y="2796135"/>
          <a:ext cx="2523851" cy="43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41">
                  <a:extLst>
                    <a:ext uri="{9D8B030D-6E8A-4147-A177-3AD203B41FA5}">
                      <a16:colId xmlns:a16="http://schemas.microsoft.com/office/drawing/2014/main" val="2905049737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2010079009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4024190001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2601440970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3735224220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3681716337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3095396467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552729549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1216671902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773179442"/>
                    </a:ext>
                  </a:extLst>
                </a:gridCol>
                <a:gridCol w="229441">
                  <a:extLst>
                    <a:ext uri="{9D8B030D-6E8A-4147-A177-3AD203B41FA5}">
                      <a16:colId xmlns:a16="http://schemas.microsoft.com/office/drawing/2014/main" val="2457198388"/>
                    </a:ext>
                  </a:extLst>
                </a:gridCol>
              </a:tblGrid>
              <a:tr h="2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z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9872082"/>
                  </a:ext>
                </a:extLst>
              </a:tr>
              <a:tr h="2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|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030026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938457A-F25D-43C1-B338-B26CC77B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5" y="1847624"/>
            <a:ext cx="2943225" cy="704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19D1E9-9500-4B77-A844-B1FD22D06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3733801"/>
            <a:ext cx="3886200" cy="22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187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A4 용지(210x297mm)</PresentationFormat>
  <Paragraphs>73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02.  파일 입출력과 예외처리</vt:lpstr>
      <vt:lpstr>01. 파일 입출력</vt:lpstr>
      <vt:lpstr>01. 파일 입출력</vt:lpstr>
      <vt:lpstr>01. 파일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2018-09-20T14:29:24Z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