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3" r:id="rId3"/>
    <p:sldId id="316" r:id="rId4"/>
    <p:sldId id="317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7CA69-AE91-4670-9F51-626A883C10A9}" v="47" dt="2018-10-11T13:15:47.022"/>
    <p1510:client id="{4D8B902F-A681-4965-A6F7-99ED90305863}" v="84" dt="2018-10-11T16:19:12.98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05.</a:t>
            </a:r>
            <a:r>
              <a:rPr lang="ko-KR" altLang="en-US" sz="4000" dirty="0"/>
              <a:t> </a:t>
            </a:r>
            <a:r>
              <a:rPr lang="en-US" altLang="ko-KR" sz="4000" dirty="0"/>
              <a:t>GUI</a:t>
            </a:r>
            <a:r>
              <a:rPr lang="ko-KR" altLang="en-US" sz="4000" dirty="0"/>
              <a:t> 이벤트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873660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CalcFrameEx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CalcFrame</a:t>
            </a:r>
            <a:r>
              <a:rPr lang="en-US" altLang="ko-KR" sz="16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숫자버튼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의 텍스트 뒤에 숫자 추가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사칙연산 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양끝을 공백으로 감싼 사칙연산 기호 추가 </a:t>
            </a:r>
            <a:r>
              <a:rPr lang="en-US" altLang="ko-KR" sz="1400" dirty="0"/>
              <a:t>(ex. “ + “)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← 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의 텍스트 뒤부터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글자씩</a:t>
            </a:r>
            <a:r>
              <a:rPr lang="ko-KR" altLang="en-US" sz="1400" dirty="0"/>
              <a:t> 지움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=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의 수식을 계산하여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에 행단위로 추가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CalcFrameEx</a:t>
            </a:r>
            <a:r>
              <a:rPr lang="en-US" altLang="ko-KR" sz="1400" dirty="0"/>
              <a:t>(‘Swing Calc’, 300, 400);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지난주 실습문제에서 작성한 클래스를 상속하여 아래</a:t>
            </a:r>
            <a:r>
              <a:rPr lang="en-US" altLang="ko-KR" sz="1600" dirty="0"/>
              <a:t> </a:t>
            </a:r>
            <a:r>
              <a:rPr lang="ko-KR" altLang="en-US" sz="1600" dirty="0"/>
              <a:t>조건에 따라 이벤트를 추가하세요</a:t>
            </a:r>
            <a:r>
              <a:rPr lang="en-US" altLang="ko-KR" sz="1600"/>
              <a:t>. </a:t>
            </a:r>
            <a:endParaRPr lang="en-US" altLang="ko-KR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계산기 </a:t>
            </a:r>
            <a:r>
              <a:rPr lang="en-US" altLang="ko-KR" dirty="0"/>
              <a:t>v0.1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204A4C-6FC4-4AA4-90AE-C582530B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4" y="1981952"/>
            <a:ext cx="272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718131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MemoFrameEx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MemoFrame</a:t>
            </a:r>
            <a:r>
              <a:rPr lang="en-US" altLang="ko-KR" sz="16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사용하여 버튼 </a:t>
            </a:r>
            <a:r>
              <a:rPr lang="en-US" altLang="ko-KR" sz="1400" dirty="0"/>
              <a:t>4</a:t>
            </a:r>
            <a:r>
              <a:rPr lang="ko-KR" altLang="en-US" sz="1400" dirty="0"/>
              <a:t>개 각각 아이콘 적용</a:t>
            </a:r>
            <a:br>
              <a:rPr lang="en-US" altLang="ko-KR" sz="1400" dirty="0"/>
            </a:br>
            <a:r>
              <a:rPr lang="en-US" altLang="ko-KR" sz="1400" dirty="0"/>
              <a:t>(ex. </a:t>
            </a:r>
            <a:r>
              <a:rPr lang="en-US" altLang="ko-KR" sz="1400" dirty="0" err="1"/>
              <a:t>jbutton.setIcon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filepath</a:t>
            </a:r>
            <a:r>
              <a:rPr lang="en-US" altLang="ko-KR" sz="1400" dirty="0"/>
              <a:t>));)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jta</a:t>
            </a:r>
            <a:r>
              <a:rPr lang="en-US" altLang="ko-KR" sz="1400" dirty="0"/>
              <a:t> </a:t>
            </a:r>
            <a:r>
              <a:rPr lang="ko-KR" altLang="en-US" sz="1400" dirty="0"/>
              <a:t>내용 지움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Open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ko-KR" altLang="en-US" sz="1400" dirty="0"/>
              <a:t>정해진 경로의 텍스트 파일 내용 </a:t>
            </a:r>
            <a:r>
              <a:rPr lang="en-US" altLang="ko-KR" sz="1400" dirty="0" err="1"/>
              <a:t>jta</a:t>
            </a:r>
            <a:r>
              <a:rPr lang="ko-KR" altLang="en-US" sz="1400" dirty="0"/>
              <a:t>에 표시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FileReader</a:t>
            </a:r>
            <a:r>
              <a:rPr lang="ko-KR" altLang="en-US" sz="1400" dirty="0"/>
              <a:t> 클래스 사용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Save</a:t>
            </a:r>
            <a:r>
              <a:rPr lang="ko-KR" altLang="en-US" sz="1400" dirty="0"/>
              <a:t> 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jta</a:t>
            </a:r>
            <a:r>
              <a:rPr lang="ko-KR" altLang="en-US" sz="1400" dirty="0"/>
              <a:t>의 내용을 정해진 텍스트 파일 경로로 저장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(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사용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Exit</a:t>
            </a:r>
            <a:r>
              <a:rPr lang="ko-KR" altLang="en-US" sz="1400" dirty="0"/>
              <a:t>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 종료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System.exit</a:t>
            </a:r>
            <a:r>
              <a:rPr lang="en-US" altLang="ko-KR" sz="1400" dirty="0"/>
              <a:t>(0);)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MemoFrameEx</a:t>
            </a:r>
            <a:r>
              <a:rPr lang="en-US" altLang="ko-KR" sz="1400" dirty="0"/>
              <a:t>(“Simple Text Editor”, 500, 300);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지난주 실습문제에서 작성한 클래스를 상속하여 아래</a:t>
            </a:r>
            <a:r>
              <a:rPr lang="en-US" altLang="ko-KR" sz="1600" dirty="0"/>
              <a:t> </a:t>
            </a:r>
            <a:r>
              <a:rPr lang="ko-KR" altLang="en-US" sz="1600" dirty="0"/>
              <a:t>조건에 따라 이벤트를 추가하세요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간단한 메모장 </a:t>
            </a:r>
            <a:r>
              <a:rPr lang="en-US" altLang="ko-KR" dirty="0"/>
              <a:t>v0.2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E3767-A598-42FC-A121-298AA956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86" y="3981044"/>
            <a:ext cx="3127944" cy="1885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4BAD6-A127-410F-9611-458727EA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686" y="1905000"/>
            <a:ext cx="3127944" cy="18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718131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CalendarFrameEx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CalendarFrame</a:t>
            </a:r>
            <a:r>
              <a:rPr lang="en-US" altLang="ko-KR" sz="16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좌우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왼쪽 버튼은 </a:t>
            </a:r>
            <a:r>
              <a:rPr lang="en-US" altLang="ko-KR" sz="1400" dirty="0"/>
              <a:t>-1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버튼은 </a:t>
            </a:r>
            <a:r>
              <a:rPr lang="en-US" altLang="ko-KR" sz="1400" dirty="0"/>
              <a:t>+1</a:t>
            </a:r>
            <a:r>
              <a:rPr lang="ko-KR" altLang="en-US" sz="1400" dirty="0"/>
              <a:t>월에 해당하는</a:t>
            </a:r>
            <a:r>
              <a:rPr lang="en-US" altLang="ko-KR" sz="1400" dirty="0"/>
              <a:t> </a:t>
            </a:r>
            <a:r>
              <a:rPr lang="ko-KR" altLang="en-US" sz="1400" dirty="0"/>
              <a:t>달력 출력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CalendarFrameEx</a:t>
            </a:r>
            <a:r>
              <a:rPr lang="en-US" altLang="ko-KR" sz="1400" dirty="0"/>
              <a:t>(title, w, h);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지난주 실습문제에서 작성한 클래스를 상속하여 아래</a:t>
            </a:r>
            <a:r>
              <a:rPr lang="en-US" altLang="ko-KR" sz="1600" dirty="0"/>
              <a:t> </a:t>
            </a:r>
            <a:r>
              <a:rPr lang="ko-KR" altLang="en-US" sz="1600" dirty="0"/>
              <a:t>조건에 따라 이벤트를 추가하세요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일정 관리 프로그램 </a:t>
            </a:r>
            <a:r>
              <a:rPr lang="en-US" altLang="ko-KR" dirty="0"/>
              <a:t>v0.2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C7CA6B-06A1-4472-BE71-F48EE826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48" y="1825180"/>
            <a:ext cx="1663056" cy="2285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354921-9CA5-4456-97D8-F6B679A38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48" y="4222006"/>
            <a:ext cx="1663056" cy="22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276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A4 용지(210x297mm)</PresentationFormat>
  <Paragraphs>44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05. GUI 이벤트 처리</vt:lpstr>
      <vt:lpstr>05. GUI 이벤트 처리</vt:lpstr>
      <vt:lpstr>05. GUI 이벤트 처리</vt:lpstr>
      <vt:lpstr>05. GUI 이벤트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2018-10-11T16:52:19Z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