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6"/>
  </p:notesMasterIdLst>
  <p:sldIdLst>
    <p:sldId id="305" r:id="rId2"/>
    <p:sldId id="317" r:id="rId3"/>
    <p:sldId id="319" r:id="rId4"/>
    <p:sldId id="318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08F37-97C7-4ACE-8B23-C277A2541AE5}" v="310" dt="2018-10-20T11:32:44.182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25" autoAdjust="0"/>
  </p:normalViewPr>
  <p:slideViewPr>
    <p:cSldViewPr>
      <p:cViewPr varScale="1">
        <p:scale>
          <a:sx n="104" d="100"/>
          <a:sy n="104" d="100"/>
        </p:scale>
        <p:origin x="1512" y="102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10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0" i="0" u="none" strike="noStrike" cap="none" spc="0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620688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2018-10-20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952276" y="830424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8</a:t>
            </a:r>
            <a:r>
              <a:rPr lang="en-US" altLang="ko-KR" sz="1200" b="1" baseline="30000" dirty="0">
                <a:solidFill>
                  <a:schemeClr val="bg1"/>
                </a:solidFill>
                <a:latin typeface="+mn-ea"/>
                <a:ea typeface="+mn-ea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 Edition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Picture 4" descr="java png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94" y="268078"/>
            <a:ext cx="700845" cy="7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9" r:id="rId2"/>
    <p:sldLayoutId id="2147484070" r:id="rId3"/>
    <p:sldLayoutId id="2147484071" r:id="rId4"/>
    <p:sldLayoutId id="214748407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07.</a:t>
            </a:r>
            <a:r>
              <a:rPr lang="ko-KR" altLang="en-US" sz="4000" dirty="0"/>
              <a:t> </a:t>
            </a:r>
            <a:r>
              <a:rPr lang="en-US" altLang="ko-KR" sz="4000" dirty="0"/>
              <a:t>GUI</a:t>
            </a:r>
            <a:r>
              <a:rPr lang="ko-KR" altLang="en-US" sz="4000" dirty="0"/>
              <a:t> 이벤트 처리 </a:t>
            </a:r>
            <a:r>
              <a:rPr lang="en-US" altLang="ko-KR" sz="4000" dirty="0"/>
              <a:t>3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9183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1939" y="1724474"/>
            <a:ext cx="6014515" cy="4676326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DefaultListModel</a:t>
            </a:r>
            <a:r>
              <a:rPr lang="en-US" altLang="ko-KR" sz="1600" dirty="0"/>
              <a:t> (API)</a:t>
            </a:r>
          </a:p>
          <a:p>
            <a:pPr marL="442913" lvl="2" indent="-184150">
              <a:buFontTx/>
              <a:buChar char="-"/>
            </a:pPr>
            <a:r>
              <a:rPr lang="en-US" altLang="ko-KR" sz="1400" dirty="0" err="1"/>
              <a:t>JList</a:t>
            </a:r>
            <a:r>
              <a:rPr lang="ko-KR" altLang="en-US" sz="1400" dirty="0"/>
              <a:t>의 데이터 저장 클래스</a:t>
            </a:r>
            <a:br>
              <a:rPr lang="en-US" altLang="ko-KR" sz="1400" dirty="0"/>
            </a:br>
            <a:r>
              <a:rPr lang="en-US" altLang="ko-KR" sz="1400" dirty="0" err="1"/>
              <a:t>DefaultListModel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dlm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DefaultListModel</a:t>
            </a:r>
            <a:r>
              <a:rPr lang="en-US" altLang="ko-KR" sz="1400" dirty="0"/>
              <a:t>();</a:t>
            </a:r>
            <a:br>
              <a:rPr lang="en-US" altLang="ko-KR" sz="1400" dirty="0"/>
            </a:br>
            <a:r>
              <a:rPr lang="en-US" altLang="ko-KR" sz="1400" dirty="0" err="1"/>
              <a:t>JList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jlist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JList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dlm</a:t>
            </a:r>
            <a:r>
              <a:rPr lang="en-US" altLang="ko-KR" sz="1400" dirty="0"/>
              <a:t>);</a:t>
            </a:r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데이터 추가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dlm.addElement</a:t>
            </a:r>
            <a:r>
              <a:rPr lang="en-US" altLang="ko-KR" sz="1400" dirty="0"/>
              <a:t>(String s)</a:t>
            </a:r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데이터 삭제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dlm.removeElement</a:t>
            </a:r>
            <a:r>
              <a:rPr lang="en-US" altLang="ko-KR" sz="1400" dirty="0"/>
              <a:t>(String s)</a:t>
            </a:r>
            <a:endParaRPr lang="en-US" altLang="ko-KR" sz="16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TodoListFrame</a:t>
            </a:r>
            <a:r>
              <a:rPr lang="ko-KR" altLang="en-US" sz="1600" dirty="0"/>
              <a:t> </a:t>
            </a:r>
            <a:r>
              <a:rPr lang="en-US" altLang="ko-KR" sz="1600" dirty="0"/>
              <a:t>Class</a:t>
            </a:r>
          </a:p>
          <a:p>
            <a:pPr marL="442913" lvl="2" indent="-184150">
              <a:buFontTx/>
              <a:buChar char="-"/>
            </a:pPr>
            <a:r>
              <a:rPr lang="en-US" altLang="ko-KR" sz="1400" dirty="0" err="1"/>
              <a:t>JList</a:t>
            </a:r>
            <a:r>
              <a:rPr lang="ko-KR" altLang="en-US" sz="1400" dirty="0"/>
              <a:t>에 데이터 초기화 </a:t>
            </a:r>
            <a:r>
              <a:rPr lang="en-US" altLang="ko-KR" sz="1400" dirty="0"/>
              <a:t>: </a:t>
            </a:r>
            <a:r>
              <a:rPr lang="ko-KR" altLang="en-US" sz="1400" dirty="0"/>
              <a:t>문자열 배열을 </a:t>
            </a:r>
            <a:r>
              <a:rPr lang="en-US" altLang="ko-KR" sz="1400" dirty="0" err="1"/>
              <a:t>JList</a:t>
            </a:r>
            <a:r>
              <a:rPr lang="en-US" altLang="ko-KR" sz="1400" dirty="0"/>
              <a:t> </a:t>
            </a:r>
            <a:r>
              <a:rPr lang="ko-KR" altLang="en-US" sz="1400" dirty="0"/>
              <a:t>생성자의 인자로 전달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리스트 클릭하면 </a:t>
            </a:r>
            <a:r>
              <a:rPr lang="en-US" altLang="ko-KR" sz="1400" dirty="0" err="1"/>
              <a:t>JTextField</a:t>
            </a:r>
            <a:r>
              <a:rPr lang="ko-KR" altLang="en-US" sz="1400" dirty="0"/>
              <a:t>에 표시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/>
              <a:t>jlist.addListSelectionListener</a:t>
            </a:r>
            <a:r>
              <a:rPr lang="en-US" altLang="ko-KR" sz="1400" dirty="0"/>
              <a:t>()</a:t>
            </a:r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추가 버튼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JTextField</a:t>
            </a:r>
            <a:r>
              <a:rPr lang="ko-KR" altLang="en-US" sz="1400" dirty="0"/>
              <a:t>에 쓰여진 항목 리스트에 추가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삭제 버튼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JTextField</a:t>
            </a:r>
            <a:r>
              <a:rPr lang="ko-KR" altLang="en-US" sz="1400" dirty="0"/>
              <a:t>에 쓰여진 항목 리스트에서 삭제</a:t>
            </a:r>
            <a:endParaRPr lang="en-US" altLang="ko-KR" sz="14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</a:t>
            </a:r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new </a:t>
            </a:r>
            <a:r>
              <a:rPr lang="en-US" altLang="ko-KR" sz="1400" dirty="0" err="1"/>
              <a:t>TodoListFrame</a:t>
            </a:r>
            <a:r>
              <a:rPr lang="en-US" altLang="ko-KR" sz="1400" dirty="0"/>
              <a:t>(“</a:t>
            </a:r>
            <a:r>
              <a:rPr lang="ko-KR" altLang="en-US" sz="1400" dirty="0"/>
              <a:t>오늘의 할 일</a:t>
            </a:r>
            <a:r>
              <a:rPr lang="en-US" altLang="ko-KR" sz="1400" dirty="0"/>
              <a:t>”, 300</a:t>
            </a:r>
            <a:r>
              <a:rPr lang="en-US" altLang="ko-KR" sz="1400"/>
              <a:t>, 200</a:t>
            </a:r>
            <a:r>
              <a:rPr lang="en-US" altLang="ko-KR" sz="1400" dirty="0"/>
              <a:t>);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3168"/>
            <a:ext cx="5718131" cy="421304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할 일을 추가하거나 지울 수 있는 프로그램을 작성하세요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오늘의 할 일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07.</a:t>
            </a:r>
            <a:r>
              <a:rPr lang="ko-KR" altLang="en-US" dirty="0"/>
              <a:t> </a:t>
            </a:r>
            <a:r>
              <a:rPr lang="en-US" altLang="ko-KR" dirty="0"/>
              <a:t>GUI</a:t>
            </a:r>
            <a:r>
              <a:rPr lang="ko-KR" altLang="en-US" dirty="0"/>
              <a:t> 이벤트 처리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6846455" y="1303169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예시 화면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88738" y="17244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359647-01F6-47F4-86B2-115EB5E7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54" y="1903277"/>
            <a:ext cx="1992746" cy="13447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66B820-D37B-43D8-83C5-A90AC7F1D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54" y="3417682"/>
            <a:ext cx="1992746" cy="134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5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1940" y="2009256"/>
            <a:ext cx="6291280" cy="3400944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CalculatorFrame</a:t>
            </a:r>
            <a:r>
              <a:rPr lang="ko-KR" altLang="en-US" sz="1600" dirty="0"/>
              <a:t> </a:t>
            </a:r>
            <a:r>
              <a:rPr lang="en-US" altLang="ko-KR" sz="1600" dirty="0"/>
              <a:t>Class</a:t>
            </a:r>
          </a:p>
          <a:p>
            <a:pPr marL="442913" lvl="2" indent="-184150">
              <a:buFontTx/>
              <a:buChar char="-"/>
            </a:pPr>
            <a:r>
              <a:rPr lang="en-US" altLang="ko-KR" sz="1400" dirty="0"/>
              <a:t>5</a:t>
            </a:r>
            <a:r>
              <a:rPr lang="ko-KR" altLang="en-US" sz="1400" dirty="0"/>
              <a:t>주차 계산기 문제에 있는 </a:t>
            </a:r>
            <a:r>
              <a:rPr lang="en-US" altLang="ko-KR" sz="1400" dirty="0" err="1"/>
              <a:t>JTextArea</a:t>
            </a:r>
            <a:r>
              <a:rPr lang="en-US" altLang="ko-KR" sz="1400" dirty="0"/>
              <a:t> </a:t>
            </a:r>
            <a:r>
              <a:rPr lang="ko-KR" altLang="en-US" sz="1400" dirty="0"/>
              <a:t>→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JList</a:t>
            </a:r>
            <a:r>
              <a:rPr lang="ko-KR" altLang="en-US" sz="1400" dirty="0"/>
              <a:t>로 변경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en-US" altLang="ko-KR" sz="1400" dirty="0" err="1"/>
              <a:t>DefaultListModel</a:t>
            </a:r>
            <a:r>
              <a:rPr lang="en-US" altLang="ko-KR" sz="1400" dirty="0"/>
              <a:t> </a:t>
            </a:r>
            <a:r>
              <a:rPr lang="ko-KR" altLang="en-US" sz="1400" dirty="0"/>
              <a:t>추가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en-US" altLang="ko-KR" sz="1400" dirty="0"/>
              <a:t>‘=‘ </a:t>
            </a:r>
            <a:r>
              <a:rPr lang="ko-KR" altLang="en-US" sz="1400" dirty="0"/>
              <a:t>버튼 클릭때마다 계산식과 결과 내용 </a:t>
            </a:r>
            <a:r>
              <a:rPr lang="en-US" altLang="ko-KR" sz="1400" dirty="0" err="1"/>
              <a:t>DefaultListModel</a:t>
            </a:r>
            <a:r>
              <a:rPr lang="ko-KR" altLang="en-US" sz="1400" dirty="0"/>
              <a:t>에 추가</a:t>
            </a:r>
            <a:br>
              <a:rPr lang="en-US" altLang="ko-KR" sz="1400" dirty="0"/>
            </a:br>
            <a:r>
              <a:rPr lang="ko-KR" altLang="en-US" sz="1400" dirty="0"/>
              <a:t>및 파일로 저장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FileWriter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이용</a:t>
            </a:r>
            <a:r>
              <a:rPr lang="en-US" altLang="ko-KR" sz="1400" dirty="0"/>
              <a:t>)</a:t>
            </a:r>
          </a:p>
          <a:p>
            <a:pPr marL="442913" lvl="2" indent="-184150">
              <a:buFontTx/>
              <a:buChar char="-"/>
            </a:pPr>
            <a:r>
              <a:rPr lang="en-US" altLang="ko-KR" sz="1400" dirty="0" err="1"/>
              <a:t>JList</a:t>
            </a:r>
            <a:r>
              <a:rPr lang="ko-KR" altLang="en-US" sz="1400" dirty="0"/>
              <a:t>에 스크롤바 추가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JScrollPane</a:t>
            </a:r>
            <a:r>
              <a:rPr lang="en-US" altLang="ko-KR" sz="1400" dirty="0"/>
              <a:t> </a:t>
            </a:r>
            <a:r>
              <a:rPr lang="ko-KR" altLang="en-US" sz="1400" dirty="0"/>
              <a:t>사용</a:t>
            </a:r>
            <a:r>
              <a:rPr lang="en-US" altLang="ko-KR" sz="1400" dirty="0"/>
              <a:t>)</a:t>
            </a:r>
          </a:p>
          <a:p>
            <a:pPr marL="442913" lvl="2" indent="-184150">
              <a:buFontTx/>
              <a:buChar char="-"/>
            </a:pPr>
            <a:endParaRPr lang="en-US" altLang="ko-KR" sz="14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</a:t>
            </a:r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new </a:t>
            </a:r>
            <a:r>
              <a:rPr lang="en-US" altLang="ko-KR" sz="1400" dirty="0" err="1"/>
              <a:t>CalculatorFrame</a:t>
            </a:r>
            <a:r>
              <a:rPr lang="en-US" altLang="ko-KR" sz="1400" dirty="0"/>
              <a:t>(“Swing Calculator</a:t>
            </a:r>
            <a:r>
              <a:rPr lang="ko-KR" altLang="en-US" sz="1400" dirty="0"/>
              <a:t> </a:t>
            </a:r>
            <a:r>
              <a:rPr lang="en-US" altLang="ko-KR" sz="1400" dirty="0"/>
              <a:t>– v2.0”, 300, 400);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3168"/>
            <a:ext cx="5718131" cy="7542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/>
              <a:t>5</a:t>
            </a:r>
            <a:r>
              <a:rPr lang="ko-KR" altLang="en-US" sz="1600" dirty="0"/>
              <a:t>주차에 실습했던 계산기 문제에 </a:t>
            </a:r>
            <a:r>
              <a:rPr lang="en-US" altLang="ko-KR" sz="1600" dirty="0" err="1"/>
              <a:t>JList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파일입출력</a:t>
            </a:r>
            <a:r>
              <a:rPr lang="ko-KR" altLang="en-US" sz="1600" dirty="0"/>
              <a:t> 기능을 추가하여 작성하세요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기본 계산기 </a:t>
            </a:r>
            <a:r>
              <a:rPr lang="en-US" altLang="ko-KR" dirty="0"/>
              <a:t>v1.0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07.</a:t>
            </a:r>
            <a:r>
              <a:rPr lang="ko-KR" altLang="en-US" dirty="0"/>
              <a:t> </a:t>
            </a:r>
            <a:r>
              <a:rPr lang="en-US" altLang="ko-KR" dirty="0"/>
              <a:t>GUI</a:t>
            </a:r>
            <a:r>
              <a:rPr lang="ko-KR" altLang="en-US" dirty="0"/>
              <a:t> 이벤트 처리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6846455" y="1303169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예시 화면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88738" y="200925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3234AC-BF31-4171-82F0-D08FC9136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390" y="1899369"/>
            <a:ext cx="1884870" cy="25900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DA2222-37A9-4C6F-85D4-6E0C451C2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435" y="4672876"/>
            <a:ext cx="2312152" cy="176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1940" y="2189512"/>
            <a:ext cx="6483260" cy="390648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GPACalcFrame_v2 Class</a:t>
            </a:r>
          </a:p>
          <a:p>
            <a:pPr marL="442913" lvl="2" indent="-184150">
              <a:buFontTx/>
              <a:buChar char="-"/>
            </a:pPr>
            <a:r>
              <a:rPr lang="en-US" altLang="ko-KR" sz="1400" dirty="0" err="1"/>
              <a:t>JList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사용하여 과목 내역 표시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추가 버튼 </a:t>
            </a:r>
            <a:r>
              <a:rPr lang="en-US" altLang="ko-KR" sz="1400" dirty="0"/>
              <a:t>: </a:t>
            </a:r>
            <a:r>
              <a:rPr lang="ko-KR" altLang="en-US" sz="1400" dirty="0"/>
              <a:t>리스트에 </a:t>
            </a:r>
            <a:r>
              <a:rPr lang="en-US" altLang="ko-KR" sz="1400" dirty="0"/>
              <a:t>“</a:t>
            </a:r>
            <a:r>
              <a:rPr lang="ko-KR" altLang="en-US" sz="1400" dirty="0"/>
              <a:t>과목명 학점 평점</a:t>
            </a:r>
            <a:r>
              <a:rPr lang="en-US" altLang="ko-KR" sz="1400" dirty="0"/>
              <a:t>” </a:t>
            </a:r>
            <a:r>
              <a:rPr lang="ko-KR" altLang="en-US" sz="1400" dirty="0"/>
              <a:t>한 줄 추가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선택삭제 버튼 </a:t>
            </a:r>
            <a:r>
              <a:rPr lang="en-US" altLang="ko-KR" sz="1400" dirty="0"/>
              <a:t>: </a:t>
            </a:r>
            <a:r>
              <a:rPr lang="ko-KR" altLang="en-US" sz="1400" dirty="0"/>
              <a:t>리스트에 선택된 줄을 삭제</a:t>
            </a:r>
            <a:endParaRPr lang="en-US" altLang="ko-KR" sz="1400" dirty="0"/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내보내기 버튼 </a:t>
            </a:r>
            <a:r>
              <a:rPr lang="en-US" altLang="ko-KR" sz="1400" dirty="0"/>
              <a:t>: </a:t>
            </a:r>
            <a:r>
              <a:rPr lang="ko-KR" altLang="en-US" sz="1400" dirty="0"/>
              <a:t>리스트에 저장된 내용 파일로 저장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하단에 평점평균 계산하여 </a:t>
            </a:r>
            <a:r>
              <a:rPr lang="en-US" altLang="ko-KR" sz="1400" dirty="0"/>
              <a:t>“</a:t>
            </a:r>
            <a:r>
              <a:rPr lang="ko-KR" altLang="en-US" sz="1400" dirty="0"/>
              <a:t>평점평균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x.xx</a:t>
            </a:r>
            <a:r>
              <a:rPr lang="en-US" altLang="ko-KR" sz="1400" dirty="0"/>
              <a:t>”</a:t>
            </a:r>
            <a:r>
              <a:rPr lang="ko-KR" altLang="en-US" sz="1400" dirty="0"/>
              <a:t> 내용 추가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예시화면 </a:t>
            </a:r>
            <a:r>
              <a:rPr lang="en-US" altLang="ko-KR" sz="1400" dirty="0"/>
              <a:t>2</a:t>
            </a:r>
            <a:r>
              <a:rPr lang="ko-KR" altLang="en-US" sz="1400" dirty="0"/>
              <a:t> 참고</a:t>
            </a:r>
            <a:r>
              <a:rPr lang="en-US" altLang="ko-KR" sz="1400" dirty="0"/>
              <a:t>)</a:t>
            </a:r>
          </a:p>
          <a:p>
            <a:pPr marL="442913" lvl="2" indent="-184150">
              <a:buFontTx/>
              <a:buChar char="-"/>
            </a:pPr>
            <a:r>
              <a:rPr lang="ko-KR" altLang="en-US" sz="1400" dirty="0"/>
              <a:t>불러오기 버튼 </a:t>
            </a:r>
            <a:r>
              <a:rPr lang="en-US" altLang="ko-KR" sz="1400" dirty="0"/>
              <a:t>: </a:t>
            </a:r>
            <a:r>
              <a:rPr lang="ko-KR" altLang="en-US" sz="1400" dirty="0"/>
              <a:t>평점평균이 저장된 파일을 읽어 리스트에 표시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예시화면 </a:t>
            </a:r>
            <a:r>
              <a:rPr lang="en-US" altLang="ko-KR" sz="1400" dirty="0"/>
              <a:t>1</a:t>
            </a:r>
            <a:r>
              <a:rPr lang="ko-KR" altLang="en-US" sz="1400" dirty="0"/>
              <a:t>과 같이 표시</a:t>
            </a:r>
            <a:r>
              <a:rPr lang="en-US" altLang="ko-KR" sz="1400" dirty="0"/>
              <a:t>)</a:t>
            </a: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</a:t>
            </a:r>
          </a:p>
          <a:p>
            <a:pPr marL="360363" lvl="1" indent="-1841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25000"/>
                  </a:schemeClr>
                </a:solidFill>
              </a:rPr>
              <a:t>new</a:t>
            </a:r>
            <a:r>
              <a:rPr lang="ko-KR" altLang="en-US" sz="1400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1">
                    <a:lumMod val="25000"/>
                  </a:schemeClr>
                </a:solidFill>
              </a:rPr>
              <a:t>GPACalcFrame_v2("</a:t>
            </a:r>
            <a:r>
              <a:rPr lang="ko-KR" altLang="en-US" sz="1400" dirty="0">
                <a:solidFill>
                  <a:schemeClr val="accent1">
                    <a:lumMod val="25000"/>
                  </a:schemeClr>
                </a:solidFill>
              </a:rPr>
              <a:t>평점 평균 구하기</a:t>
            </a:r>
            <a:r>
              <a:rPr lang="en-US" altLang="ko-KR" sz="1400" dirty="0">
                <a:solidFill>
                  <a:schemeClr val="accent1">
                    <a:lumMod val="25000"/>
                  </a:schemeClr>
                </a:solidFill>
              </a:rPr>
              <a:t>", 380, 400);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3168"/>
            <a:ext cx="5718131" cy="7542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지난 시간에 구현했던 평점평균 구하기 프로그램을 조건에 맞게 </a:t>
            </a:r>
            <a:r>
              <a:rPr lang="en-US" altLang="ko-KR" sz="1600" dirty="0" err="1"/>
              <a:t>JList</a:t>
            </a:r>
            <a:r>
              <a:rPr lang="ko-KR" altLang="en-US" sz="1600" dirty="0"/>
              <a:t>를 사용하여 구현하세요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평점 평균 구하기 </a:t>
            </a:r>
            <a:r>
              <a:rPr lang="en-US" altLang="ko-KR" dirty="0"/>
              <a:t>– swing v2.0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07.</a:t>
            </a:r>
            <a:r>
              <a:rPr lang="ko-KR" altLang="en-US" dirty="0"/>
              <a:t> </a:t>
            </a:r>
            <a:r>
              <a:rPr lang="en-US" altLang="ko-KR" dirty="0"/>
              <a:t>GUI</a:t>
            </a:r>
            <a:r>
              <a:rPr lang="ko-KR" altLang="en-US" dirty="0"/>
              <a:t> 이벤트 처리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6846455" y="1303169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예시 화면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88738" y="2189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571C36-BD31-4A65-9756-54EB207D3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921" y="1764307"/>
            <a:ext cx="2484191" cy="26674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534013-F69E-448E-8E91-1E22336B8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213" y="4573889"/>
            <a:ext cx="2227605" cy="16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87200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</Words>
  <Application>Microsoft Office PowerPoint</Application>
  <PresentationFormat>A4 용지(210x297mm)</PresentationFormat>
  <Paragraphs>49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1_디자인 사용자 지정</vt:lpstr>
      <vt:lpstr>07. GUI 이벤트 처리 3</vt:lpstr>
      <vt:lpstr>07. GUI 이벤트 처리 3</vt:lpstr>
      <vt:lpstr>07. GUI 이벤트 처리 3</vt:lpstr>
      <vt:lpstr>07. GUI 이벤트 처리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2018-10-20T11:36:41Z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