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9" r:id="rId3"/>
    <p:sldId id="322" r:id="rId4"/>
    <p:sldId id="321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175DD-F6D5-4850-BBE5-E60808D0F81C}" v="139" dt="2018-12-06T18:20:04.421"/>
    <p1510:client id="{E46640EC-CD34-4B8E-90DA-DBB01177CDDF}" v="68" dt="2018-12-07T02:05:34.046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551" autoAdjust="0"/>
  </p:normalViewPr>
  <p:slideViewPr>
    <p:cSldViewPr>
      <p:cViewPr varScale="1">
        <p:scale>
          <a:sx n="104" d="100"/>
          <a:sy n="104" d="100"/>
        </p:scale>
        <p:origin x="1512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13.</a:t>
            </a:r>
            <a:r>
              <a:rPr lang="ko-KR" altLang="en-US" sz="4000" dirty="0"/>
              <a:t> </a:t>
            </a:r>
            <a:r>
              <a:rPr lang="en-US" altLang="ko-KR" sz="4000" dirty="0"/>
              <a:t>TCP </a:t>
            </a:r>
            <a:r>
              <a:rPr lang="ko-KR" altLang="en-US" sz="4000" dirty="0"/>
              <a:t>통신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6516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8" y="1756469"/>
            <a:ext cx="6403932" cy="4263331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클라이언트 측 프로그램 실행 순서</a:t>
            </a:r>
            <a:endParaRPr lang="en-US" altLang="ko-KR" sz="1400" dirty="0"/>
          </a:p>
          <a:p>
            <a:pPr marL="404813" lvl="1" indent="-228600" fontAlgn="auto">
              <a:spcAft>
                <a:spcPts val="0"/>
              </a:spcAft>
              <a:buAutoNum type="arabicPeriod"/>
            </a:pP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Socket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 객체 생성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ip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, port 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필요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실습조교가 열어놓은 서버로 접속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)</a:t>
            </a:r>
          </a:p>
          <a:p>
            <a:pPr marL="404813" lvl="1" indent="-228600" fontAlgn="auto">
              <a:spcAft>
                <a:spcPts val="0"/>
              </a:spcAft>
              <a:buAutoNum type="arabicPeriod"/>
            </a:pP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의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Socket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으로부터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Stream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 생성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BufferedReader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BufferedWriter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)</a:t>
            </a:r>
            <a:b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altLang="ko-KR" sz="1800" dirty="0">
                <a:solidFill>
                  <a:schemeClr val="accent1">
                    <a:lumMod val="25000"/>
                  </a:schemeClr>
                </a:solidFill>
              </a:rPr>
              <a:t>→ </a:t>
            </a:r>
            <a:endParaRPr lang="en-US" altLang="ko-KR" sz="1200" dirty="0">
              <a:solidFill>
                <a:schemeClr val="accent1">
                  <a:lumMod val="25000"/>
                </a:schemeClr>
              </a:solidFill>
            </a:endParaRPr>
          </a:p>
          <a:p>
            <a:pPr marL="404813" lvl="1" indent="-228600" fontAlgn="auto">
              <a:spcAft>
                <a:spcPts val="0"/>
              </a:spcAft>
              <a:buAutoNum type="arabicPeriod"/>
            </a:pP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‘=‘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 입력때마다 서버로 수식문자열 전송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: 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sendMsg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()</a:t>
            </a:r>
          </a:p>
          <a:p>
            <a:pPr marL="404813" lvl="1" indent="-228600" fontAlgn="auto"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서버로부터 전송된 메시지 읽는 쓰레드 시작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: run()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CalcClientFrame</a:t>
            </a:r>
            <a:r>
              <a:rPr lang="en-US" altLang="ko-KR" sz="1400" dirty="0"/>
              <a:t> class extends </a:t>
            </a:r>
            <a:r>
              <a:rPr lang="en-US" altLang="ko-KR" sz="1400" dirty="0" err="1"/>
              <a:t>JFrame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연결 버튼 클릭 시 </a:t>
            </a:r>
            <a:r>
              <a:rPr lang="en-US" altLang="ko-KR" dirty="0"/>
              <a:t>: </a:t>
            </a:r>
            <a:r>
              <a:rPr lang="en-US" altLang="ko-KR" dirty="0" err="1"/>
              <a:t>TcpClient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전송 버튼 클릭 시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: </a:t>
            </a:r>
            <a:r>
              <a:rPr lang="en-US" altLang="ko-KR" dirty="0" err="1"/>
              <a:t>JTextField</a:t>
            </a:r>
            <a:r>
              <a:rPr lang="ko-KR" altLang="en-US" dirty="0"/>
              <a:t>의 수식 문자열을 </a:t>
            </a:r>
            <a:r>
              <a:rPr lang="en-US" altLang="ko-KR" dirty="0" err="1"/>
              <a:t>TcpClient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sendMsg</a:t>
            </a:r>
            <a:r>
              <a:rPr lang="en-US" altLang="ko-KR" dirty="0"/>
              <a:t>() </a:t>
            </a:r>
            <a:r>
              <a:rPr lang="ko-KR" altLang="en-US" dirty="0"/>
              <a:t>이용하여 서버로 전송</a:t>
            </a:r>
            <a:endParaRPr lang="en-US" altLang="ko-KR" sz="1200" dirty="0">
              <a:solidFill>
                <a:schemeClr val="accent1">
                  <a:lumMod val="25000"/>
                </a:schemeClr>
              </a:solidFill>
            </a:endParaRP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TcpClient</a:t>
            </a:r>
            <a:r>
              <a:rPr lang="en-US" altLang="ko-KR" sz="1400" dirty="0"/>
              <a:t> extends Thread</a:t>
            </a:r>
          </a:p>
          <a:p>
            <a:pPr marL="360363" lvl="2" indent="-184150">
              <a:buFontTx/>
              <a:buChar char="-"/>
            </a:pPr>
            <a:r>
              <a:rPr lang="ko-KR" altLang="en-US" sz="1200" dirty="0"/>
              <a:t>생성자 </a:t>
            </a:r>
            <a:r>
              <a:rPr lang="en-US" altLang="ko-KR" sz="1200" dirty="0"/>
              <a:t>: Socket </a:t>
            </a:r>
            <a:r>
              <a:rPr lang="ko-KR" altLang="en-US" sz="1200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스트림 생성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sendMsg</a:t>
            </a:r>
            <a:r>
              <a:rPr lang="en-US" altLang="ko-KR" dirty="0"/>
              <a:t>(String msg) : </a:t>
            </a:r>
            <a:r>
              <a:rPr lang="ko-KR" altLang="en-US" dirty="0"/>
              <a:t>수식 문자열</a:t>
            </a:r>
            <a:r>
              <a:rPr lang="en-US" altLang="ko-KR" dirty="0"/>
              <a:t> msg</a:t>
            </a:r>
            <a:r>
              <a:rPr lang="ko-KR" altLang="en-US" dirty="0"/>
              <a:t>를 </a:t>
            </a:r>
            <a:r>
              <a:rPr lang="en-US" altLang="ko-KR" dirty="0" err="1"/>
              <a:t>BufferedWriter</a:t>
            </a:r>
            <a:r>
              <a:rPr lang="ko-KR" altLang="en-US" dirty="0"/>
              <a:t>로 </a:t>
            </a:r>
            <a:r>
              <a:rPr lang="en-US" altLang="ko-KR" dirty="0"/>
              <a:t>write()</a:t>
            </a:r>
          </a:p>
          <a:p>
            <a:pPr marL="360363" lvl="2" indent="-184150">
              <a:buFontTx/>
              <a:buChar char="-"/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run()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br.readLine</a:t>
            </a:r>
            <a:r>
              <a:rPr lang="en-US" altLang="ko-KR" dirty="0"/>
              <a:t>()</a:t>
            </a:r>
            <a:r>
              <a:rPr lang="ko-KR" altLang="en-US" dirty="0"/>
              <a:t>로 문자열을 전송 받을 때마다 </a:t>
            </a:r>
            <a:r>
              <a:rPr lang="en-US" altLang="ko-KR" dirty="0" err="1"/>
              <a:t>JTextArea</a:t>
            </a:r>
            <a:r>
              <a:rPr lang="ko-KR" altLang="en-US" dirty="0"/>
              <a:t>에 쓰기</a:t>
            </a:r>
            <a:endParaRPr lang="en-US" altLang="ko-KR" sz="12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8" y="1304011"/>
            <a:ext cx="6861132" cy="42474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TCP</a:t>
            </a:r>
            <a:r>
              <a:rPr lang="ko-KR" altLang="en-US" sz="1600" dirty="0"/>
              <a:t> 통신을 이용한 계산기 프로그램의 </a:t>
            </a:r>
            <a:r>
              <a:rPr lang="en-US" altLang="ko-KR" sz="1600" dirty="0"/>
              <a:t>client </a:t>
            </a:r>
            <a:r>
              <a:rPr lang="ko-KR" altLang="en-US" sz="1600" dirty="0"/>
              <a:t>프로그램을 구현해보자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TCP </a:t>
            </a:r>
            <a:r>
              <a:rPr lang="ko-KR" altLang="en-US" dirty="0"/>
              <a:t>계산기 </a:t>
            </a:r>
            <a:r>
              <a:rPr lang="en-US" altLang="ko-KR" dirty="0"/>
              <a:t>(client)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13. TCP</a:t>
            </a:r>
            <a:r>
              <a:rPr lang="ko-KR" altLang="en-US" dirty="0"/>
              <a:t> 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17416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5A29C-27CC-4ECD-8C9C-3E611CA9ED19}"/>
              </a:ext>
            </a:extLst>
          </p:cNvPr>
          <p:cNvSpPr/>
          <p:nvPr/>
        </p:nvSpPr>
        <p:spPr>
          <a:xfrm>
            <a:off x="7484548" y="1309634"/>
            <a:ext cx="1354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예시 화면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E6F325-BF47-4B28-943F-F09AF6F9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906" y="1903185"/>
            <a:ext cx="2295643" cy="383677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839E94-5B47-4D5F-AEF0-D987DE03A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612" y="2692399"/>
            <a:ext cx="4325916" cy="280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AEE310-0601-4CB5-B98E-1F7DFA268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4724400"/>
            <a:ext cx="952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8" y="1756469"/>
            <a:ext cx="7394532" cy="4568131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클라이언트 </a:t>
            </a:r>
            <a:r>
              <a:rPr lang="en-US" altLang="ko-KR" sz="1400" dirty="0"/>
              <a:t>: 1</a:t>
            </a:r>
            <a:r>
              <a:rPr lang="ko-KR" altLang="en-US" sz="1400" dirty="0"/>
              <a:t>번 문제에서 수식 문자열을 일반 문자열로 전송하도록 변경</a:t>
            </a:r>
            <a:endParaRPr lang="en-US" altLang="ko-KR" sz="1200" dirty="0">
              <a:solidFill>
                <a:schemeClr val="accent1">
                  <a:lumMod val="25000"/>
                </a:schemeClr>
              </a:solidFill>
            </a:endParaRP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서버 측 채팅 프로그램 실행 순서</a:t>
            </a:r>
            <a:endParaRPr lang="en-US" altLang="ko-KR" sz="1400" dirty="0"/>
          </a:p>
          <a:p>
            <a:pPr marL="404813" lvl="1" indent="-228600" fontAlgn="auto">
              <a:spcAft>
                <a:spcPts val="0"/>
              </a:spcAft>
              <a:buAutoNum type="arabicPeriod"/>
            </a:pP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ServerSocket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 객체 생성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(port 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필요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)</a:t>
            </a:r>
          </a:p>
          <a:p>
            <a:pPr marL="404813" lvl="1" indent="-228600" fontAlgn="auto">
              <a:spcAft>
                <a:spcPts val="0"/>
              </a:spcAft>
              <a:buAutoNum type="arabicPeriod"/>
            </a:pP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의 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ServerSocket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으로 외부 요청 기다리기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: accept()</a:t>
            </a:r>
          </a:p>
          <a:p>
            <a:pPr marL="404813" lvl="1" indent="-228600" fontAlgn="auto">
              <a:spcAft>
                <a:spcPts val="0"/>
              </a:spcAft>
              <a:buAutoNum type="arabicPeriod"/>
            </a:pP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의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accept()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로 얻은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Socket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 객체로 스트림 얻기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BufferedReader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BufferedWriter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)</a:t>
            </a:r>
          </a:p>
          <a:p>
            <a:pPr marL="404813" lvl="1" indent="-228600" fontAlgn="auto"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사용자 입력때마다 클라이언트로 메시지 전송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: 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sendMsg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()</a:t>
            </a:r>
          </a:p>
          <a:p>
            <a:pPr marL="404813" lvl="1" indent="-228600" fontAlgn="auto"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클라이언트로부터 전송된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accent1">
                    <a:lumMod val="25000"/>
                  </a:schemeClr>
                </a:solidFill>
              </a:rPr>
              <a:t>메시지 읽는 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쓰레드 시작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: run()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ChatServerFrame</a:t>
            </a:r>
            <a:r>
              <a:rPr lang="en-US" altLang="ko-KR" sz="1400" dirty="0"/>
              <a:t> class extends </a:t>
            </a:r>
            <a:r>
              <a:rPr lang="en-US" altLang="ko-KR" sz="1400" dirty="0" err="1"/>
              <a:t>JFrame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연결 버튼 클릭 시 </a:t>
            </a:r>
            <a:r>
              <a:rPr lang="en-US" altLang="ko-KR" dirty="0"/>
              <a:t>: </a:t>
            </a:r>
            <a:r>
              <a:rPr lang="en-US" altLang="ko-KR" dirty="0" err="1"/>
              <a:t>TcpServer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전송 버튼 클릭 시 </a:t>
            </a:r>
            <a:r>
              <a:rPr lang="en-US" altLang="ko-KR" dirty="0"/>
              <a:t>: </a:t>
            </a:r>
            <a:r>
              <a:rPr lang="en-US" altLang="ko-KR" dirty="0" err="1"/>
              <a:t>JTextField</a:t>
            </a:r>
            <a:r>
              <a:rPr lang="ko-KR" altLang="en-US" dirty="0"/>
              <a:t>의 문자열을 </a:t>
            </a:r>
            <a:r>
              <a:rPr lang="en-US" altLang="ko-KR" dirty="0" err="1"/>
              <a:t>TcpServer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sendMsg</a:t>
            </a:r>
            <a:r>
              <a:rPr lang="en-US" altLang="ko-KR" dirty="0"/>
              <a:t>() </a:t>
            </a:r>
            <a:r>
              <a:rPr lang="ko-KR" altLang="en-US" dirty="0"/>
              <a:t>이용하여 서버로 전송</a:t>
            </a:r>
            <a:endParaRPr lang="en-US" altLang="ko-KR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TcpServer</a:t>
            </a:r>
            <a:r>
              <a:rPr lang="en-US" altLang="ko-KR" sz="1400" dirty="0"/>
              <a:t> extends Thread</a:t>
            </a:r>
          </a:p>
          <a:p>
            <a:pPr marL="360363" lvl="2" indent="-184150">
              <a:buFontTx/>
              <a:buChar char="-"/>
            </a:pPr>
            <a:r>
              <a:rPr lang="ko-KR" altLang="en-US" dirty="0"/>
              <a:t>생성자 </a:t>
            </a:r>
            <a:r>
              <a:rPr lang="en-US" altLang="ko-KR" dirty="0"/>
              <a:t>: </a:t>
            </a:r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accept()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외부 연결 기다림</a:t>
            </a:r>
            <a:r>
              <a:rPr lang="en-US" altLang="ko-KR" dirty="0"/>
              <a:t>, socket </a:t>
            </a:r>
            <a:r>
              <a:rPr lang="ko-KR" altLang="en-US" dirty="0"/>
              <a:t>얻고</a:t>
            </a:r>
            <a:r>
              <a:rPr lang="en-US" altLang="ko-KR" dirty="0"/>
              <a:t> </a:t>
            </a:r>
            <a:r>
              <a:rPr lang="ko-KR" altLang="en-US" dirty="0"/>
              <a:t>스트림 생성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sendMsg</a:t>
            </a:r>
            <a:r>
              <a:rPr lang="en-US" altLang="ko-KR" dirty="0"/>
              <a:t>(String msg) : </a:t>
            </a:r>
            <a:r>
              <a:rPr lang="ko-KR" altLang="en-US" dirty="0"/>
              <a:t>클라이언트와 동일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run()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클라이언트와 동일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endParaRPr lang="en-US" altLang="ko-KR" sz="12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8" y="1304011"/>
            <a:ext cx="6861132" cy="42474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TCP</a:t>
            </a:r>
            <a:r>
              <a:rPr lang="ko-KR" altLang="en-US" sz="1600" dirty="0"/>
              <a:t> 통신을 이용한 채팅 프로그램의 </a:t>
            </a:r>
            <a:r>
              <a:rPr lang="en-US" altLang="ko-KR" sz="1600" dirty="0"/>
              <a:t>client </a:t>
            </a:r>
            <a:r>
              <a:rPr lang="ko-KR" altLang="en-US" sz="1600" dirty="0"/>
              <a:t>측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프로그램을 구현해보자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TCP </a:t>
            </a:r>
            <a:r>
              <a:rPr lang="ko-KR" altLang="en-US" dirty="0"/>
              <a:t>채팅 </a:t>
            </a:r>
            <a:r>
              <a:rPr lang="en-US" altLang="ko-KR" dirty="0"/>
              <a:t>(client, server)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13. TCP</a:t>
            </a:r>
            <a:r>
              <a:rPr lang="ko-KR" altLang="en-US" dirty="0"/>
              <a:t> 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17416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457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F18549-9DC7-422E-ADA7-0AB0840D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3" y="1905000"/>
            <a:ext cx="2724150" cy="3714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B2937A-659D-4697-BDC0-E01D544A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03" y="1905000"/>
            <a:ext cx="2724150" cy="371475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6A495B5-36DF-471B-AFAE-19B95000F08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2. TCP </a:t>
            </a:r>
            <a:r>
              <a:rPr lang="ko-KR" altLang="en-US" dirty="0"/>
              <a:t>채팅 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A6524838-7927-4342-882E-19DC09E0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13. TCP</a:t>
            </a:r>
            <a:r>
              <a:rPr lang="ko-KR" altLang="en-US" dirty="0"/>
              <a:t> 통신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9B9D8F-AA27-4084-8E29-CC2721A3DF52}"/>
              </a:ext>
            </a:extLst>
          </p:cNvPr>
          <p:cNvSpPr/>
          <p:nvPr/>
        </p:nvSpPr>
        <p:spPr>
          <a:xfrm>
            <a:off x="152400" y="1295400"/>
            <a:ext cx="1354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예시 화면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77121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</Words>
  <Application>Microsoft Office PowerPoint</Application>
  <PresentationFormat>A4 용지(210x297mm)</PresentationFormat>
  <Paragraphs>44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13. TCP 통신</vt:lpstr>
      <vt:lpstr>13. TCP 통신</vt:lpstr>
      <vt:lpstr>13. TCP 통신</vt:lpstr>
      <vt:lpstr>13. TCP 통신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2018-12-07T02:05:40Z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