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7"/>
  </p:notesMasterIdLst>
  <p:sldIdLst>
    <p:sldId id="305" r:id="rId2"/>
    <p:sldId id="325" r:id="rId3"/>
    <p:sldId id="323" r:id="rId4"/>
    <p:sldId id="322" r:id="rId5"/>
    <p:sldId id="324" r:id="rId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C7004-9ACB-433B-A2D7-2C8DE2C2906D}" v="242" dt="2018-12-09T15:56:10.018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551" autoAdjust="0"/>
  </p:normalViewPr>
  <p:slideViewPr>
    <p:cSldViewPr>
      <p:cViewPr varScale="1">
        <p:scale>
          <a:sx n="104" d="100"/>
          <a:sy n="104" d="100"/>
        </p:scale>
        <p:origin x="1512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14.</a:t>
            </a:r>
            <a:r>
              <a:rPr lang="ko-KR" altLang="en-US" sz="4000" dirty="0"/>
              <a:t> </a:t>
            </a:r>
            <a:r>
              <a:rPr lang="en-US" altLang="ko-KR" sz="4000" dirty="0"/>
              <a:t>UDP </a:t>
            </a:r>
            <a:r>
              <a:rPr lang="ko-KR" altLang="en-US" sz="4000" dirty="0"/>
              <a:t>통신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6516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731449" y="1756469"/>
            <a:ext cx="8985207" cy="4568131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  <a:r>
              <a:rPr lang="ko-KR" altLang="en-US" sz="1400" dirty="0"/>
              <a:t> 통신은 </a:t>
            </a:r>
            <a:r>
              <a:rPr lang="ko-KR" altLang="en-US" sz="1400" dirty="0" err="1"/>
              <a:t>비연결형이므로</a:t>
            </a:r>
            <a:r>
              <a:rPr lang="ko-KR" altLang="en-US" sz="1400" dirty="0"/>
              <a:t> 클라이언트</a:t>
            </a:r>
            <a:r>
              <a:rPr lang="en-US" altLang="ko-KR" sz="1400" dirty="0"/>
              <a:t>, </a:t>
            </a:r>
            <a:r>
              <a:rPr lang="ko-KR" altLang="en-US" sz="1400" dirty="0"/>
              <a:t>서버 구분이 없음</a:t>
            </a:r>
            <a:endParaRPr lang="en-US" altLang="ko-KR" sz="1200" dirty="0">
              <a:solidFill>
                <a:schemeClr val="accent1">
                  <a:lumMod val="25000"/>
                </a:schemeClr>
              </a:solidFill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UdpComm</a:t>
            </a:r>
            <a:r>
              <a:rPr lang="en-US" altLang="ko-KR" sz="1400" dirty="0"/>
              <a:t> extends Thread</a:t>
            </a:r>
          </a:p>
          <a:p>
            <a:pPr marL="360363" lvl="2" indent="-184150">
              <a:buFontTx/>
              <a:buChar char="-"/>
            </a:pPr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상대방 </a:t>
            </a:r>
            <a:r>
              <a:rPr lang="en-US" altLang="ko-KR" dirty="0" err="1"/>
              <a:t>ip</a:t>
            </a:r>
            <a:r>
              <a:rPr lang="en-US" altLang="ko-KR" dirty="0"/>
              <a:t>, </a:t>
            </a:r>
            <a:r>
              <a:rPr lang="ko-KR" altLang="en-US" dirty="0"/>
              <a:t>상대방 </a:t>
            </a:r>
            <a:r>
              <a:rPr lang="en-US" altLang="ko-KR" dirty="0"/>
              <a:t>port, </a:t>
            </a:r>
            <a:r>
              <a:rPr lang="ko-KR" altLang="en-US" dirty="0"/>
              <a:t>내 </a:t>
            </a:r>
            <a:r>
              <a:rPr lang="en-US" altLang="ko-KR" dirty="0"/>
              <a:t>port </a:t>
            </a:r>
            <a:r>
              <a:rPr lang="ko-KR" altLang="en-US" dirty="0"/>
              <a:t>초기화</a:t>
            </a:r>
            <a:r>
              <a:rPr lang="en-US" altLang="ko-KR" dirty="0"/>
              <a:t>, </a:t>
            </a:r>
            <a:r>
              <a:rPr lang="ko-KR" altLang="en-US" dirty="0"/>
              <a:t>전송 및 수신 버퍼 </a:t>
            </a:r>
            <a:r>
              <a:rPr lang="en-US" altLang="ko-KR" dirty="0"/>
              <a:t>(byte[]), </a:t>
            </a:r>
            <a:r>
              <a:rPr lang="en-US" altLang="ko-KR" dirty="0" err="1"/>
              <a:t>DatagramSocket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(</a:t>
            </a:r>
            <a:r>
              <a:rPr lang="ko-KR" altLang="en-US" dirty="0"/>
              <a:t>내 </a:t>
            </a:r>
            <a:r>
              <a:rPr lang="en-US" altLang="ko-KR" dirty="0"/>
              <a:t>port </a:t>
            </a:r>
            <a:r>
              <a:rPr lang="ko-KR" altLang="en-US" dirty="0"/>
              <a:t>필요</a:t>
            </a:r>
            <a:r>
              <a:rPr lang="en-US" altLang="ko-KR" dirty="0"/>
              <a:t>)</a:t>
            </a:r>
          </a:p>
          <a:p>
            <a:pPr marL="360363" lvl="2" indent="-184150">
              <a:buFontTx/>
              <a:buChar char="-"/>
            </a:pPr>
            <a:r>
              <a:rPr lang="ko-KR" altLang="en-US" dirty="0"/>
              <a:t>전송 메소드 </a:t>
            </a:r>
            <a:r>
              <a:rPr lang="en-US" altLang="ko-KR" dirty="0"/>
              <a:t>: public void </a:t>
            </a:r>
            <a:r>
              <a:rPr lang="en-US" altLang="ko-KR" dirty="0" err="1"/>
              <a:t>sendMsg</a:t>
            </a:r>
            <a:r>
              <a:rPr lang="en-US" altLang="ko-KR" dirty="0"/>
              <a:t>(String content)</a:t>
            </a:r>
          </a:p>
          <a:p>
            <a:pPr marL="628650" lvl="3" indent="-268288">
              <a:buAutoNum type="arabicPeriod"/>
            </a:pPr>
            <a:r>
              <a:rPr lang="ko-KR" altLang="en-US" sz="1200" dirty="0"/>
              <a:t>전송 버퍼에 전송할 데이터 담기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content.getBytes</a:t>
            </a:r>
            <a:r>
              <a:rPr lang="en-US" altLang="ko-KR" sz="1200" dirty="0"/>
              <a:t>()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marL="628650" lvl="3" indent="-268288">
              <a:buAutoNum type="arabicPeriod"/>
            </a:pPr>
            <a:r>
              <a:rPr lang="en-US" altLang="ko-KR" sz="1200" dirty="0" err="1"/>
              <a:t>DatagramPacket</a:t>
            </a:r>
            <a:r>
              <a:rPr lang="en-US" altLang="ko-KR" sz="1200" dirty="0"/>
              <a:t> </a:t>
            </a:r>
            <a:r>
              <a:rPr lang="ko-KR" altLang="en-US" sz="1200" dirty="0"/>
              <a:t>생성 </a:t>
            </a:r>
            <a:r>
              <a:rPr lang="en-US" altLang="ko-KR" sz="1200" dirty="0"/>
              <a:t>:</a:t>
            </a:r>
          </a:p>
          <a:p>
            <a:pPr marL="628650" lvl="3" indent="-268288">
              <a:buFontTx/>
              <a:buAutoNum type="arabicPeriod"/>
            </a:pPr>
            <a:r>
              <a:rPr lang="en-US" altLang="ko-KR" sz="1200" dirty="0" err="1"/>
              <a:t>DatagramSocket</a:t>
            </a:r>
            <a:r>
              <a:rPr lang="ko-KR" altLang="en-US" sz="1200" dirty="0"/>
              <a:t>으로 </a:t>
            </a:r>
            <a:r>
              <a:rPr lang="en-US" altLang="ko-KR" sz="1200" dirty="0" err="1"/>
              <a:t>DatagramPacket</a:t>
            </a:r>
            <a:r>
              <a:rPr lang="en-US" altLang="ko-KR" sz="1200" dirty="0"/>
              <a:t> </a:t>
            </a:r>
            <a:r>
              <a:rPr lang="ko-KR" altLang="en-US" sz="1200" dirty="0"/>
              <a:t>전송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dskt.send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dpkt</a:t>
            </a:r>
            <a:r>
              <a:rPr lang="en-US" altLang="ko-KR" sz="1200" dirty="0"/>
              <a:t>);	4. </a:t>
            </a:r>
            <a:r>
              <a:rPr lang="en-US" altLang="ko-KR" sz="1200" dirty="0" err="1"/>
              <a:t>JTextArea</a:t>
            </a:r>
            <a:r>
              <a:rPr lang="ko-KR" altLang="en-US" sz="1200" dirty="0"/>
              <a:t>에 표시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수신 쓰레드 </a:t>
            </a:r>
            <a:r>
              <a:rPr lang="en-US" altLang="ko-KR" dirty="0"/>
              <a:t>: public void run()</a:t>
            </a:r>
          </a:p>
          <a:p>
            <a:pPr marL="628650" lvl="3" indent="-268288">
              <a:buAutoNum type="arabicPeriod"/>
            </a:pPr>
            <a:r>
              <a:rPr lang="en-US" altLang="ko-KR" sz="1200" dirty="0" err="1"/>
              <a:t>DatagramPacket</a:t>
            </a:r>
            <a:r>
              <a:rPr lang="en-US" altLang="ko-KR" sz="1200" dirty="0"/>
              <a:t> </a:t>
            </a:r>
            <a:r>
              <a:rPr lang="ko-KR" altLang="en-US" sz="1200" dirty="0"/>
              <a:t>생성하여 수신 버퍼에 연결 </a:t>
            </a:r>
            <a:r>
              <a:rPr lang="en-US" altLang="ko-KR" sz="1200" dirty="0"/>
              <a:t>: </a:t>
            </a:r>
          </a:p>
          <a:p>
            <a:pPr marL="628650" lvl="3" indent="-268288">
              <a:buAutoNum type="arabicPeriod"/>
            </a:pPr>
            <a:r>
              <a:rPr lang="en-US" altLang="ko-KR" sz="1200" dirty="0" err="1"/>
              <a:t>DatagramSocket</a:t>
            </a:r>
            <a:r>
              <a:rPr lang="ko-KR" altLang="en-US" sz="1200" dirty="0"/>
              <a:t>으로부터 </a:t>
            </a:r>
            <a:r>
              <a:rPr lang="en-US" altLang="ko-KR" sz="1200" dirty="0" err="1"/>
              <a:t>DatagramPacket</a:t>
            </a:r>
            <a:r>
              <a:rPr lang="en-US" altLang="ko-KR" sz="1200" dirty="0"/>
              <a:t> </a:t>
            </a:r>
            <a:r>
              <a:rPr lang="ko-KR" altLang="en-US" sz="1200" dirty="0"/>
              <a:t>수신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dskt.receive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dpkt</a:t>
            </a:r>
            <a:r>
              <a:rPr lang="en-US" altLang="ko-KR" sz="1200" dirty="0"/>
              <a:t>);</a:t>
            </a:r>
          </a:p>
          <a:p>
            <a:pPr marL="628650" lvl="3" indent="-268288">
              <a:buAutoNum type="arabicPeriod"/>
            </a:pPr>
            <a:r>
              <a:rPr lang="en-US" altLang="ko-KR" sz="1200" dirty="0" err="1"/>
              <a:t>DatagramPacket</a:t>
            </a:r>
            <a:r>
              <a:rPr lang="ko-KR" altLang="en-US" sz="1200" dirty="0"/>
              <a:t>에서 데이터 가져옴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dpktReceive.getData</a:t>
            </a:r>
            <a:r>
              <a:rPr lang="en-US" altLang="ko-KR" sz="1200" dirty="0"/>
              <a:t>() </a:t>
            </a:r>
            <a:r>
              <a:rPr lang="ko-KR" altLang="en-US" sz="1200" dirty="0"/>
              <a:t>사용</a:t>
            </a:r>
            <a:r>
              <a:rPr lang="en-US" altLang="ko-KR" sz="1200" dirty="0"/>
              <a:t>	4. </a:t>
            </a:r>
            <a:r>
              <a:rPr lang="en-US" altLang="ko-KR" sz="1200" dirty="0" err="1"/>
              <a:t>JTextArea</a:t>
            </a:r>
            <a:r>
              <a:rPr lang="ko-KR" altLang="en-US" sz="1200" dirty="0"/>
              <a:t>에 표시</a:t>
            </a:r>
            <a:endParaRPr lang="en-US" altLang="ko-KR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UdpCalcFrame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설정 버튼 클릭 시 </a:t>
            </a:r>
            <a:r>
              <a:rPr lang="en-US" altLang="ko-KR" dirty="0"/>
              <a:t>: </a:t>
            </a:r>
            <a:r>
              <a:rPr lang="en-US" altLang="ko-KR" dirty="0" err="1"/>
              <a:t>UdpComm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수신 쓰레드 시작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전송 버튼 클릭 시 </a:t>
            </a:r>
            <a:r>
              <a:rPr lang="en-US" altLang="ko-KR" dirty="0"/>
              <a:t>: </a:t>
            </a:r>
            <a:r>
              <a:rPr lang="en-US" altLang="ko-KR" dirty="0" err="1"/>
              <a:t>JTextField</a:t>
            </a:r>
            <a:r>
              <a:rPr lang="ko-KR" altLang="en-US" dirty="0"/>
              <a:t>의 </a:t>
            </a:r>
            <a:r>
              <a:rPr lang="ko-KR" altLang="en-US" b="1" dirty="0"/>
              <a:t>일반 메시지 문자열</a:t>
            </a:r>
            <a:r>
              <a:rPr lang="ko-KR" altLang="en-US" dirty="0"/>
              <a:t>을 </a:t>
            </a:r>
            <a:r>
              <a:rPr lang="en-US" altLang="ko-KR" dirty="0" err="1"/>
              <a:t>UdpComm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sendMsg</a:t>
            </a:r>
            <a:r>
              <a:rPr lang="en-US" altLang="ko-KR" dirty="0"/>
              <a:t>() </a:t>
            </a:r>
            <a:r>
              <a:rPr lang="ko-KR" altLang="en-US" dirty="0"/>
              <a:t>이용하여 상대방에게 전송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731450" y="1304011"/>
            <a:ext cx="6861132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UDP</a:t>
            </a:r>
            <a:r>
              <a:rPr lang="ko-KR" altLang="en-US" sz="1600" dirty="0"/>
              <a:t> 통신을 이용한 채팅 프로그램을 구현해보자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UDP </a:t>
            </a:r>
            <a:r>
              <a:rPr lang="ko-KR" altLang="en-US" dirty="0"/>
              <a:t>채팅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14. UDP</a:t>
            </a:r>
            <a:r>
              <a:rPr lang="ko-KR" altLang="en-US" dirty="0"/>
              <a:t> 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53751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52400" y="17416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357A67-C565-4B4E-A998-732AEA9D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19" y="3311029"/>
            <a:ext cx="5638800" cy="15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EB88A5-24BB-4C64-91BE-D72B67B44428}"/>
              </a:ext>
            </a:extLst>
          </p:cNvPr>
          <p:cNvSpPr txBox="1"/>
          <p:nvPr/>
        </p:nvSpPr>
        <p:spPr>
          <a:xfrm>
            <a:off x="5602372" y="30885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B0F0"/>
                </a:solidFill>
                <a:latin typeface="+mn-ea"/>
                <a:ea typeface="+mn-ea"/>
              </a:rPr>
              <a:t>전송 버퍼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880F7-278D-4232-81D5-3B30A95443F7}"/>
              </a:ext>
            </a:extLst>
          </p:cNvPr>
          <p:cNvSpPr txBox="1"/>
          <p:nvPr/>
        </p:nvSpPr>
        <p:spPr>
          <a:xfrm>
            <a:off x="6376142" y="30855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B0F0"/>
                </a:solidFill>
                <a:latin typeface="+mn-ea"/>
                <a:ea typeface="+mn-ea"/>
              </a:rPr>
              <a:t>데이터 길이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32B-EDF3-49B6-9109-E6193B61D638}"/>
              </a:ext>
            </a:extLst>
          </p:cNvPr>
          <p:cNvSpPr txBox="1"/>
          <p:nvPr/>
        </p:nvSpPr>
        <p:spPr>
          <a:xfrm>
            <a:off x="7361381" y="3085556"/>
            <a:ext cx="7873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B0F0"/>
                </a:solidFill>
                <a:latin typeface="+mn-ea"/>
                <a:ea typeface="+mn-ea"/>
              </a:rPr>
              <a:t>상대방 </a:t>
            </a:r>
            <a:r>
              <a:rPr lang="en-US" altLang="ko-KR" sz="1100" b="1" dirty="0">
                <a:solidFill>
                  <a:srgbClr val="00B0F0"/>
                </a:solidFill>
                <a:latin typeface="+mn-ea"/>
                <a:ea typeface="+mn-ea"/>
              </a:rPr>
              <a:t>IP</a:t>
            </a:r>
            <a:endParaRPr lang="ko-KR" altLang="en-US" sz="11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C9981-D1EC-400B-A8AB-86961EEEB4BE}"/>
              </a:ext>
            </a:extLst>
          </p:cNvPr>
          <p:cNvSpPr txBox="1"/>
          <p:nvPr/>
        </p:nvSpPr>
        <p:spPr>
          <a:xfrm>
            <a:off x="8040255" y="3085556"/>
            <a:ext cx="944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B0F0"/>
                </a:solidFill>
                <a:latin typeface="+mn-ea"/>
                <a:ea typeface="+mn-ea"/>
              </a:rPr>
              <a:t>상대방 </a:t>
            </a:r>
            <a:r>
              <a:rPr lang="en-US" altLang="ko-KR" sz="1100" b="1" dirty="0">
                <a:solidFill>
                  <a:srgbClr val="00B0F0"/>
                </a:solidFill>
                <a:latin typeface="+mn-ea"/>
                <a:ea typeface="+mn-ea"/>
              </a:rPr>
              <a:t>port</a:t>
            </a:r>
            <a:endParaRPr lang="ko-KR" altLang="en-US" sz="11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60891F-D9A5-4423-A3BB-C87940300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710" b="-1"/>
          <a:stretch/>
        </p:blipFill>
        <p:spPr>
          <a:xfrm>
            <a:off x="4581237" y="4120280"/>
            <a:ext cx="5286664" cy="161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8B5FD2-223F-4C5F-8094-1A44B89E90B8}"/>
              </a:ext>
            </a:extLst>
          </p:cNvPr>
          <p:cNvSpPr txBox="1"/>
          <p:nvPr/>
        </p:nvSpPr>
        <p:spPr>
          <a:xfrm>
            <a:off x="7754480" y="39106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B0F0"/>
                </a:solidFill>
                <a:latin typeface="+mn-ea"/>
                <a:ea typeface="+mn-ea"/>
              </a:rPr>
              <a:t>수신 버퍼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DE726-1436-41C8-91A5-AE76A970CB0C}"/>
              </a:ext>
            </a:extLst>
          </p:cNvPr>
          <p:cNvSpPr txBox="1"/>
          <p:nvPr/>
        </p:nvSpPr>
        <p:spPr>
          <a:xfrm>
            <a:off x="8466073" y="390767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B0F0"/>
                </a:solidFill>
                <a:latin typeface="+mn-ea"/>
                <a:ea typeface="+mn-ea"/>
              </a:rPr>
              <a:t>수신데이터 최대길이</a:t>
            </a:r>
          </a:p>
        </p:txBody>
      </p:sp>
    </p:spTree>
    <p:extLst>
      <p:ext uri="{BB962C8B-B14F-4D97-AF65-F5344CB8AC3E}">
        <p14:creationId xmlns:p14="http://schemas.microsoft.com/office/powerpoint/2010/main" val="33140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UDP </a:t>
            </a:r>
            <a:r>
              <a:rPr lang="ko-KR" altLang="en-US" dirty="0"/>
              <a:t>채팅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14. UDP</a:t>
            </a:r>
            <a:r>
              <a:rPr lang="ko-KR" altLang="en-US" dirty="0"/>
              <a:t> 통신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FC5F6B-4213-4DC1-A2F4-8E2B020C1831}"/>
              </a:ext>
            </a:extLst>
          </p:cNvPr>
          <p:cNvGrpSpPr/>
          <p:nvPr/>
        </p:nvGrpSpPr>
        <p:grpSpPr>
          <a:xfrm>
            <a:off x="2209800" y="1828800"/>
            <a:ext cx="5486400" cy="3629246"/>
            <a:chOff x="2057400" y="2395315"/>
            <a:chExt cx="5658854" cy="37433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8247C75-E6F2-4DF5-9B8B-3442A7830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2395315"/>
              <a:ext cx="2724150" cy="37433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59D8958-31B8-4687-9280-6D4A74DCB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2104" y="2395315"/>
              <a:ext cx="2724150" cy="3743325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626C1F-B617-4D85-87A6-3B8C3531E6E5}"/>
              </a:ext>
            </a:extLst>
          </p:cNvPr>
          <p:cNvSpPr/>
          <p:nvPr/>
        </p:nvSpPr>
        <p:spPr>
          <a:xfrm>
            <a:off x="152400" y="124531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예시 화면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6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731450" y="1756469"/>
            <a:ext cx="8681662" cy="4644331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UdpCalcClient</a:t>
            </a:r>
            <a:r>
              <a:rPr lang="en-US" altLang="ko-KR" sz="1400" dirty="0"/>
              <a:t>&gt; : </a:t>
            </a:r>
            <a:r>
              <a:rPr lang="ko-KR" altLang="en-US" sz="1400" dirty="0"/>
              <a:t>계산 요청 전송</a:t>
            </a:r>
            <a:r>
              <a:rPr lang="en-US" altLang="ko-KR" sz="1400" dirty="0"/>
              <a:t>, </a:t>
            </a:r>
            <a:r>
              <a:rPr lang="ko-KR" altLang="en-US" sz="1400" dirty="0"/>
              <a:t>계산</a:t>
            </a:r>
            <a:r>
              <a:rPr lang="en-US" altLang="ko-KR" sz="1400" dirty="0"/>
              <a:t> </a:t>
            </a:r>
            <a:r>
              <a:rPr lang="ko-KR" altLang="en-US" sz="1400" dirty="0"/>
              <a:t>결과 수신</a:t>
            </a: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UdpComm</a:t>
            </a:r>
            <a:r>
              <a:rPr lang="en-US" altLang="ko-KR" sz="1400" dirty="0"/>
              <a:t> extends Thread</a:t>
            </a:r>
          </a:p>
          <a:p>
            <a:pPr marL="360363" lvl="2" indent="-1841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문제의 </a:t>
            </a:r>
            <a:r>
              <a:rPr lang="en-US" altLang="ko-KR" dirty="0" err="1"/>
              <a:t>UdpComm</a:t>
            </a:r>
            <a:r>
              <a:rPr lang="en-US" altLang="ko-KR" dirty="0"/>
              <a:t> </a:t>
            </a:r>
            <a:r>
              <a:rPr lang="ko-KR" altLang="en-US" dirty="0"/>
              <a:t>클래스 그대로 사용</a:t>
            </a:r>
            <a:endParaRPr lang="en-US" altLang="ko-KR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UdpCalcClientFrame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설정 버튼 클릭 시 </a:t>
            </a:r>
            <a:r>
              <a:rPr lang="en-US" altLang="ko-KR" dirty="0"/>
              <a:t>: </a:t>
            </a:r>
            <a:r>
              <a:rPr lang="en-US" altLang="ko-KR" dirty="0" err="1"/>
              <a:t>UdpComm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수신 쓰레드 시작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전송 버튼 클릭 시 </a:t>
            </a:r>
            <a:r>
              <a:rPr lang="en-US" altLang="ko-KR" dirty="0"/>
              <a:t>: </a:t>
            </a:r>
            <a:r>
              <a:rPr lang="ko-KR" altLang="en-US" b="1" dirty="0"/>
              <a:t>수식 문자열</a:t>
            </a:r>
            <a:r>
              <a:rPr lang="ko-KR" altLang="en-US" dirty="0"/>
              <a:t>을 </a:t>
            </a:r>
            <a:r>
              <a:rPr lang="en-US" altLang="ko-KR" dirty="0" err="1"/>
              <a:t>UdpComm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sendMsg</a:t>
            </a:r>
            <a:r>
              <a:rPr lang="en-US" altLang="ko-KR" dirty="0"/>
              <a:t>() </a:t>
            </a:r>
            <a:r>
              <a:rPr lang="ko-KR" altLang="en-US" dirty="0"/>
              <a:t>이용하여 </a:t>
            </a:r>
            <a:r>
              <a:rPr lang="en-US" altLang="ko-KR" dirty="0" err="1"/>
              <a:t>UdpCalcServer</a:t>
            </a:r>
            <a:r>
              <a:rPr lang="ko-KR" altLang="en-US" dirty="0"/>
              <a:t>에게 전송</a:t>
            </a:r>
            <a:endParaRPr lang="en-US" altLang="ko-KR" sz="1400" dirty="0"/>
          </a:p>
          <a:p>
            <a:pPr marL="176213" lvl="2" indent="0">
              <a:buNone/>
            </a:pPr>
            <a:endParaRPr lang="en-US" altLang="ko-KR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UdpCalcServer</a:t>
            </a:r>
            <a:r>
              <a:rPr lang="en-US" altLang="ko-KR" sz="1400" dirty="0"/>
              <a:t>&gt;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계산 요청 수신</a:t>
            </a:r>
            <a:r>
              <a:rPr lang="en-US" altLang="ko-KR" sz="1400" dirty="0"/>
              <a:t>, </a:t>
            </a:r>
            <a:r>
              <a:rPr lang="ko-KR" altLang="en-US" sz="1400" dirty="0"/>
              <a:t>계산 결과 전송</a:t>
            </a: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Calculator</a:t>
            </a:r>
          </a:p>
          <a:p>
            <a:pPr marL="360363" lvl="1" indent="-171450" fontAlgn="auto">
              <a:spcAft>
                <a:spcPts val="0"/>
              </a:spcAft>
              <a:buFontTx/>
              <a:buChar char="-"/>
            </a:pP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public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String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calculation(String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formula) : 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수식 문자열을 입력하면 계산결과를 반환하는 메소드</a:t>
            </a:r>
            <a:endParaRPr lang="en-US" altLang="ko-KR" sz="1200" dirty="0">
              <a:solidFill>
                <a:schemeClr val="accent1">
                  <a:lumMod val="25000"/>
                </a:schemeClr>
              </a:solidFill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UdpComm</a:t>
            </a:r>
            <a:r>
              <a:rPr lang="en-US" altLang="ko-KR" sz="1400" dirty="0"/>
              <a:t> extends Thread</a:t>
            </a:r>
          </a:p>
          <a:p>
            <a:pPr marL="360363" lvl="2" indent="-1841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문제의 </a:t>
            </a:r>
            <a:r>
              <a:rPr lang="en-US" altLang="ko-KR" dirty="0" err="1"/>
              <a:t>UdpComm</a:t>
            </a:r>
            <a:r>
              <a:rPr lang="en-US" altLang="ko-KR" dirty="0"/>
              <a:t> </a:t>
            </a:r>
            <a:r>
              <a:rPr lang="ko-KR" altLang="en-US" dirty="0"/>
              <a:t>클래스 그대로 사용</a:t>
            </a:r>
            <a:endParaRPr lang="en-US" altLang="ko-KR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UdpCalcServerFrame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설정 버튼 클릭 시 </a:t>
            </a:r>
            <a:r>
              <a:rPr lang="en-US" altLang="ko-KR" dirty="0"/>
              <a:t>: </a:t>
            </a:r>
            <a:r>
              <a:rPr lang="en-US" altLang="ko-KR" dirty="0" err="1"/>
              <a:t>UdpComm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수신 쓰레드 시작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클라이언트로부터 수식 문자열을 수신하면</a:t>
            </a:r>
            <a:r>
              <a:rPr lang="en-US" altLang="ko-KR" dirty="0"/>
              <a:t> </a:t>
            </a:r>
            <a:r>
              <a:rPr lang="en-US" altLang="ko-KR" dirty="0" err="1"/>
              <a:t>Calculator.calculate</a:t>
            </a:r>
            <a:r>
              <a:rPr lang="en-US" altLang="ko-KR" dirty="0"/>
              <a:t>() </a:t>
            </a:r>
            <a:r>
              <a:rPr lang="ko-KR" altLang="en-US" dirty="0"/>
              <a:t>사용하여 계산하고 결과를 </a:t>
            </a:r>
            <a:r>
              <a:rPr lang="en-US" altLang="ko-KR" dirty="0" err="1"/>
              <a:t>UdpCalcClient</a:t>
            </a:r>
            <a:r>
              <a:rPr lang="ko-KR" altLang="en-US" dirty="0"/>
              <a:t>에게 전송</a:t>
            </a:r>
            <a:endParaRPr lang="en-US" altLang="ko-KR" sz="1400" dirty="0"/>
          </a:p>
          <a:p>
            <a:pPr marL="442913" lvl="2" indent="-266700">
              <a:buAutoNum type="arabicPeriod"/>
            </a:pPr>
            <a:endParaRPr lang="en-US" altLang="ko-KR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731450" y="1304011"/>
            <a:ext cx="7879150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UDP</a:t>
            </a:r>
            <a:r>
              <a:rPr lang="ko-KR" altLang="en-US" sz="1600" dirty="0"/>
              <a:t> 통신을 이용한 원격 계산기 서버와 클라이언트 프로그램을 구현해보자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UDP </a:t>
            </a:r>
            <a:r>
              <a:rPr lang="ko-KR" altLang="en-US" dirty="0"/>
              <a:t>계산기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14. UDP</a:t>
            </a:r>
            <a:r>
              <a:rPr lang="ko-KR" altLang="en-US" dirty="0"/>
              <a:t> 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53751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52400" y="17416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457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UDP </a:t>
            </a:r>
            <a:r>
              <a:rPr lang="ko-KR" altLang="en-US" dirty="0"/>
              <a:t>계산기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14. UDP</a:t>
            </a:r>
            <a:r>
              <a:rPr lang="ko-KR" altLang="en-US" dirty="0"/>
              <a:t> 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53751" y="1331720"/>
            <a:ext cx="1370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>
                <a:latin typeface="+mn-ea"/>
                <a:ea typeface="+mn-ea"/>
              </a:rPr>
              <a:t>예시 화면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F1B78A-F596-4D30-BB4D-3B4164B6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70" y="1597892"/>
            <a:ext cx="2912830" cy="4150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6DAF12-7D9E-4A4F-AC85-C2FB4AE1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8" y="1597893"/>
            <a:ext cx="2574845" cy="41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7744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A4 용지(210x297mm)</PresentationFormat>
  <Paragraphs>55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Wingdings</vt:lpstr>
      <vt:lpstr>1_디자인 사용자 지정</vt:lpstr>
      <vt:lpstr>14. UDP 통신</vt:lpstr>
      <vt:lpstr>14. UDP 통신</vt:lpstr>
      <vt:lpstr>14. UDP 통신</vt:lpstr>
      <vt:lpstr>14. UDP 통신</vt:lpstr>
      <vt:lpstr>14. UDP 통신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2018-12-09T15:56:22Z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