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7" r:id="rId3"/>
    <p:sldId id="318" r:id="rId4"/>
    <p:sldId id="319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25" autoAdjust="0"/>
  </p:normalViewPr>
  <p:slideViewPr>
    <p:cSldViewPr>
      <p:cViewPr varScale="1">
        <p:scale>
          <a:sx n="85" d="100"/>
          <a:sy n="85" d="100"/>
        </p:scale>
        <p:origin x="342" y="7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09.</a:t>
            </a:r>
            <a:r>
              <a:rPr lang="ko-KR" altLang="en-US" sz="4000" dirty="0"/>
              <a:t> 다중 스레드</a:t>
            </a:r>
            <a:r>
              <a:rPr lang="en-US" altLang="ko-KR" sz="4000" dirty="0"/>
              <a:t> 1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39" y="1724474"/>
            <a:ext cx="6254661" cy="4676326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DigitalClockFrame</a:t>
            </a:r>
            <a:r>
              <a:rPr lang="en-US" altLang="ko-KR" sz="1600" dirty="0"/>
              <a:t> Class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프레임 사이즈 </a:t>
            </a:r>
            <a:r>
              <a:rPr lang="en-US" altLang="ko-KR" sz="1400" dirty="0"/>
              <a:t>: 250, 80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ClockThread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이 생성 완료되는 순간부터 </a:t>
            </a:r>
            <a:r>
              <a:rPr lang="en-US" altLang="ko-KR" sz="1400" dirty="0"/>
              <a:t>start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private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ClockThread</a:t>
            </a:r>
            <a:r>
              <a:rPr lang="ko-KR" altLang="en-US" sz="1600" dirty="0"/>
              <a:t> </a:t>
            </a:r>
            <a:r>
              <a:rPr lang="en-US" altLang="ko-KR" sz="1600" dirty="0"/>
              <a:t>(extends Thread)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u="sng" dirty="0" err="1"/>
              <a:t>DigitalClockFrame</a:t>
            </a:r>
            <a:r>
              <a:rPr lang="en-US" altLang="ko-KR" sz="1400" u="sng" dirty="0"/>
              <a:t> </a:t>
            </a:r>
            <a:r>
              <a:rPr lang="ko-KR" altLang="en-US" sz="1400" u="sng" dirty="0"/>
              <a:t>클래스의 내부클래스</a:t>
            </a:r>
            <a:endParaRPr lang="en-US" altLang="ko-KR" sz="1400" u="sng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run() : </a:t>
            </a:r>
            <a:r>
              <a:rPr lang="ko-KR" altLang="en-US" sz="1400" dirty="0"/>
              <a:t>무한루프 구현</a:t>
            </a:r>
            <a:r>
              <a:rPr lang="en-US" altLang="ko-KR" sz="1400" dirty="0"/>
              <a:t>, </a:t>
            </a:r>
            <a:r>
              <a:rPr lang="ko-KR" altLang="en-US" sz="1400" dirty="0"/>
              <a:t>루프 내에서 시간정보 </a:t>
            </a:r>
            <a:r>
              <a:rPr lang="en-US" altLang="ko-KR" sz="1400" dirty="0"/>
              <a:t>String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JLabel</a:t>
            </a:r>
            <a:r>
              <a:rPr lang="ko-KR" altLang="en-US" sz="1400" dirty="0"/>
              <a:t>에 계속 </a:t>
            </a:r>
            <a:r>
              <a:rPr lang="en-US" altLang="ko-KR" sz="1400" dirty="0"/>
              <a:t>set</a:t>
            </a:r>
            <a:r>
              <a:rPr lang="ko-KR" altLang="en-US" sz="1400" dirty="0"/>
              <a:t>하는 코드 작성</a:t>
            </a: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SimpleDateFormat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사용법</a:t>
            </a:r>
            <a:endParaRPr lang="en-US" altLang="ko-KR" sz="16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생성자 </a:t>
            </a:r>
            <a:r>
              <a:rPr lang="en-US" altLang="ko-KR" sz="1400" dirty="0"/>
              <a:t>:</a:t>
            </a:r>
            <a:r>
              <a:rPr lang="ko-KR" altLang="en-US" sz="1400" dirty="0"/>
              <a:t> 날짜 및 시간의 형식문자열</a:t>
            </a:r>
            <a:r>
              <a:rPr lang="en-US" altLang="ko-KR" sz="1400" dirty="0"/>
              <a:t>(format string) </a:t>
            </a:r>
            <a:r>
              <a:rPr lang="ko-KR" altLang="en-US" sz="1400" dirty="0"/>
              <a:t>전달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String</a:t>
            </a:r>
            <a:r>
              <a:rPr lang="ko-KR" altLang="en-US" sz="1400" dirty="0"/>
              <a:t> </a:t>
            </a:r>
            <a:r>
              <a:rPr lang="en-US" altLang="ko-KR" sz="1400" dirty="0"/>
              <a:t>format(Date</a:t>
            </a:r>
            <a:r>
              <a:rPr lang="ko-KR" altLang="en-US" sz="1400" dirty="0"/>
              <a:t> </a:t>
            </a:r>
            <a:r>
              <a:rPr lang="en-US" altLang="ko-KR" sz="1400" dirty="0"/>
              <a:t>d) :</a:t>
            </a:r>
            <a:r>
              <a:rPr lang="ko-KR" altLang="en-US" sz="1400" dirty="0"/>
              <a:t> </a:t>
            </a:r>
            <a:r>
              <a:rPr lang="en-US" altLang="ko-KR" sz="1400" dirty="0"/>
              <a:t>Date</a:t>
            </a:r>
            <a:r>
              <a:rPr lang="ko-KR" altLang="en-US" sz="1400" dirty="0"/>
              <a:t> 객체 </a:t>
            </a:r>
            <a:r>
              <a:rPr lang="en-US" altLang="ko-KR" sz="1400" dirty="0"/>
              <a:t>d</a:t>
            </a:r>
            <a:r>
              <a:rPr lang="ko-KR" altLang="en-US" sz="1400" dirty="0"/>
              <a:t>가 가진 날짜 및 시간 정보를 형식문자열에 맞게 </a:t>
            </a:r>
            <a:r>
              <a:rPr lang="en-US" altLang="ko-KR" sz="1400" dirty="0"/>
              <a:t>String</a:t>
            </a:r>
            <a:r>
              <a:rPr lang="ko-KR" altLang="en-US" sz="1400" dirty="0"/>
              <a:t>으로 반환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new</a:t>
            </a:r>
            <a:r>
              <a:rPr lang="ko-KR" altLang="en-US" sz="1400" dirty="0"/>
              <a:t> </a:t>
            </a:r>
            <a:r>
              <a:rPr lang="en-US" altLang="ko-KR" sz="1400" dirty="0"/>
              <a:t>Date() : </a:t>
            </a:r>
            <a:r>
              <a:rPr lang="ko-KR" altLang="en-US" sz="1400" dirty="0"/>
              <a:t>현재 날짜 및 시간 정보 객체 생성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Ex.</a:t>
            </a:r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42130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Thread</a:t>
            </a:r>
            <a:r>
              <a:rPr lang="ko-KR" altLang="en-US" sz="1600" dirty="0"/>
              <a:t>를 이용하여 디지털 시계를 만들어보세요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디지털 시계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09.</a:t>
            </a:r>
            <a:r>
              <a:rPr lang="ko-KR" altLang="en-US" dirty="0"/>
              <a:t> 다중 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17244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1635BE-7D4C-4891-8C72-D4148C36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909139"/>
            <a:ext cx="2539848" cy="7856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01F8A3B-CDC4-468C-9387-55BC36BCCC8D}"/>
              </a:ext>
            </a:extLst>
          </p:cNvPr>
          <p:cNvGrpSpPr/>
          <p:nvPr/>
        </p:nvGrpSpPr>
        <p:grpSpPr>
          <a:xfrm>
            <a:off x="1676400" y="5715000"/>
            <a:ext cx="5170054" cy="408524"/>
            <a:chOff x="1280124" y="3124200"/>
            <a:chExt cx="4809547" cy="3800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3D0190B-3AE1-4C27-A0B1-DBF75123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596" y="3124200"/>
              <a:ext cx="4791075" cy="1809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EA076F8-10C3-4F66-8DFC-0A7AA4F9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0124" y="3313738"/>
              <a:ext cx="238125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15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9" y="1933552"/>
            <a:ext cx="6011386" cy="40100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PaletteFrame</a:t>
            </a:r>
            <a:r>
              <a:rPr lang="en-US" altLang="ko-KR" sz="1600" dirty="0"/>
              <a:t> Class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프레임 사이즈 </a:t>
            </a:r>
            <a:r>
              <a:rPr lang="en-US" altLang="ko-KR" sz="1400" dirty="0"/>
              <a:t>: 250, 150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JPanel</a:t>
            </a:r>
            <a:r>
              <a:rPr lang="ko-KR" altLang="en-US" sz="1400" dirty="0"/>
              <a:t> </a:t>
            </a:r>
            <a:r>
              <a:rPr lang="en-US" altLang="ko-KR" sz="1400" dirty="0" err="1"/>
              <a:t>jpPalette</a:t>
            </a:r>
            <a:r>
              <a:rPr lang="en-US" altLang="ko-KR" sz="1400" dirty="0"/>
              <a:t> : 1</a:t>
            </a:r>
            <a:r>
              <a:rPr lang="ko-KR" altLang="en-US" sz="1400" dirty="0"/>
              <a:t>초마다 색깔이 변경되는 패널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JTextField</a:t>
            </a:r>
            <a:r>
              <a:rPr lang="ko-KR" altLang="en-US" sz="1400" dirty="0"/>
              <a:t> </a:t>
            </a:r>
            <a:r>
              <a:rPr lang="en-US" altLang="ko-KR" sz="1400" dirty="0" err="1"/>
              <a:t>jtfColor</a:t>
            </a:r>
            <a:r>
              <a:rPr lang="en-US" altLang="ko-KR" sz="1400" dirty="0"/>
              <a:t> : Red,</a:t>
            </a:r>
            <a:r>
              <a:rPr lang="ko-KR" altLang="en-US" sz="1400" dirty="0"/>
              <a:t> </a:t>
            </a:r>
            <a:r>
              <a:rPr lang="en-US" altLang="ko-KR" sz="1400" dirty="0"/>
              <a:t>Green,</a:t>
            </a:r>
            <a:r>
              <a:rPr lang="ko-KR" altLang="en-US" sz="1400" dirty="0"/>
              <a:t> </a:t>
            </a:r>
            <a:r>
              <a:rPr lang="en-US" altLang="ko-KR" sz="1400" dirty="0"/>
              <a:t>Blue</a:t>
            </a:r>
            <a:r>
              <a:rPr lang="ko-KR" altLang="en-US" sz="1400" dirty="0"/>
              <a:t> 값 표시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jbStart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ColorChangerThread</a:t>
            </a:r>
            <a:r>
              <a:rPr lang="en-US" altLang="ko-KR" sz="1400" dirty="0"/>
              <a:t> </a:t>
            </a:r>
            <a:r>
              <a:rPr lang="ko-KR" altLang="en-US" sz="1400" dirty="0"/>
              <a:t>객체 </a:t>
            </a:r>
            <a:r>
              <a:rPr lang="en-US" altLang="ko-KR" sz="1400" dirty="0"/>
              <a:t>3</a:t>
            </a:r>
            <a:r>
              <a:rPr lang="ko-KR" altLang="en-US" sz="1400" dirty="0"/>
              <a:t>개 생성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각각 </a:t>
            </a:r>
            <a:r>
              <a:rPr lang="en-US" altLang="ko-KR" sz="1400" dirty="0"/>
              <a:t>red, green, blue </a:t>
            </a:r>
            <a:r>
              <a:rPr lang="ko-KR" altLang="en-US" sz="1400" dirty="0"/>
              <a:t>값을 변경하도록 구성</a:t>
            </a:r>
            <a:r>
              <a:rPr lang="en-US" altLang="ko-KR" sz="1400" dirty="0"/>
              <a:t>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ColorChangerThread</a:t>
            </a:r>
            <a:r>
              <a:rPr lang="en-US" altLang="ko-KR" sz="1600" dirty="0"/>
              <a:t> extends Thread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PaletteFrame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클래스의 내부 클래스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run() : 1</a:t>
            </a:r>
            <a:r>
              <a:rPr lang="ko-KR" altLang="en-US" sz="1400" dirty="0"/>
              <a:t>초 간격으로 색상 값 </a:t>
            </a:r>
            <a:r>
              <a:rPr lang="en-US" altLang="ko-KR" sz="1400" dirty="0"/>
              <a:t>1 </a:t>
            </a:r>
            <a:r>
              <a:rPr lang="ko-KR" altLang="en-US" sz="1400" dirty="0"/>
              <a:t>감소</a:t>
            </a:r>
            <a:r>
              <a:rPr lang="en-US" altLang="ko-KR" sz="1400" dirty="0"/>
              <a:t>,</a:t>
            </a:r>
            <a:r>
              <a:rPr lang="ko-KR" altLang="en-US" sz="1400" dirty="0"/>
              <a:t> 패널에 표시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setText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getText</a:t>
            </a:r>
            <a:r>
              <a:rPr lang="en-US" altLang="ko-KR" sz="1400" dirty="0"/>
              <a:t>()</a:t>
            </a:r>
            <a:r>
              <a:rPr lang="ko-KR" altLang="en-US" sz="1400" dirty="0"/>
              <a:t>를 이용하여 값을 읽고 쓰도록 구현</a:t>
            </a:r>
            <a:r>
              <a:rPr lang="en-US" altLang="ko-KR" sz="1400" dirty="0"/>
              <a:t>)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초 동안 루프 일시 정지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Thread.sleep</a:t>
            </a:r>
            <a:r>
              <a:rPr lang="en-US" altLang="ko-KR" sz="1400" dirty="0"/>
              <a:t>(1000); (</a:t>
            </a:r>
            <a:r>
              <a:rPr lang="en-US" altLang="ko-KR" sz="1400" dirty="0" err="1"/>
              <a:t>try~catch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32561"/>
            <a:ext cx="5870531" cy="6018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Thread</a:t>
            </a:r>
            <a:r>
              <a:rPr lang="ko-KR" altLang="en-US" sz="1600" dirty="0"/>
              <a:t>를 이용하여 색상이 자동으로 변하는 창을 만들어보세요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팔레트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09.</a:t>
            </a:r>
            <a:r>
              <a:rPr lang="ko-KR" altLang="en-US" dirty="0"/>
              <a:t> 다중 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1933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2F6AD-24CF-45D7-B654-32265547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05" y="3832233"/>
            <a:ext cx="2247900" cy="1647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4B4041-9DEC-4B48-8A31-327C3542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705" y="1929865"/>
            <a:ext cx="22479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9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9" y="2057401"/>
            <a:ext cx="6011386" cy="3705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GameThread</a:t>
            </a:r>
            <a:r>
              <a:rPr lang="en-US" altLang="ko-KR" sz="1600" dirty="0"/>
              <a:t> extends Thread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생성자 </a:t>
            </a:r>
            <a:r>
              <a:rPr lang="en-US" altLang="ko-KR" sz="1400" dirty="0"/>
              <a:t>: 1~100</a:t>
            </a:r>
            <a:r>
              <a:rPr lang="ko-KR" altLang="en-US" sz="1400" dirty="0"/>
              <a:t>사이의 정답 생성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run() : </a:t>
            </a:r>
            <a:r>
              <a:rPr lang="ko-KR" altLang="en-US" sz="1400" dirty="0"/>
              <a:t>무한루프 생성</a:t>
            </a:r>
            <a:br>
              <a:rPr lang="en-US" altLang="ko-KR" sz="1400" dirty="0"/>
            </a:br>
            <a:r>
              <a:rPr lang="en-US" altLang="ko-KR" sz="1400" dirty="0"/>
              <a:t>- 1</a:t>
            </a:r>
            <a:r>
              <a:rPr lang="ko-KR" altLang="en-US" sz="1400" dirty="0"/>
              <a:t>초 간격으로</a:t>
            </a:r>
            <a:r>
              <a:rPr lang="en-US" altLang="ko-KR" sz="1400" dirty="0"/>
              <a:t> 1~100</a:t>
            </a:r>
            <a:r>
              <a:rPr lang="ko-KR" altLang="en-US" sz="1400" dirty="0"/>
              <a:t>사이의 숫자</a:t>
            </a:r>
            <a:r>
              <a:rPr lang="en-US" altLang="ko-KR" sz="1400" dirty="0"/>
              <a:t> </a:t>
            </a:r>
            <a:r>
              <a:rPr lang="ko-KR" altLang="en-US" sz="1400" dirty="0"/>
              <a:t>임의로 생성하여 정답과 비교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결과를 </a:t>
            </a:r>
            <a:r>
              <a:rPr lang="en-US" altLang="ko-KR" sz="1400" dirty="0" err="1"/>
              <a:t>JTextArea</a:t>
            </a:r>
            <a:r>
              <a:rPr lang="ko-KR" altLang="en-US" sz="1400" dirty="0"/>
              <a:t>에 출력하고 </a:t>
            </a:r>
            <a:r>
              <a:rPr lang="en-US" altLang="ko-KR" sz="1400" dirty="0" err="1"/>
              <a:t>JLabel</a:t>
            </a:r>
            <a:r>
              <a:rPr lang="ko-KR" altLang="en-US" sz="1400" dirty="0"/>
              <a:t>에 시도횟수 기록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정답을 맞추거나 시도횟수를 모두 소진하면 종료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초 동안 루프 일시 정지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Thread.sleep</a:t>
            </a:r>
            <a:r>
              <a:rPr lang="en-US" altLang="ko-KR" sz="1400" dirty="0"/>
              <a:t>(1000); (</a:t>
            </a:r>
            <a:r>
              <a:rPr lang="en-US" altLang="ko-KR" sz="1400" dirty="0" err="1"/>
              <a:t>try~catch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HighLowFrame</a:t>
            </a:r>
            <a:r>
              <a:rPr lang="en-US" altLang="ko-KR" sz="1600" dirty="0"/>
              <a:t> Class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프레임 사이즈 </a:t>
            </a:r>
            <a:r>
              <a:rPr lang="en-US" altLang="ko-KR" sz="1400" dirty="0"/>
              <a:t>: 300, 300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‘</a:t>
            </a:r>
            <a:r>
              <a:rPr lang="ko-KR" altLang="en-US" sz="1400" dirty="0"/>
              <a:t>새 게임</a:t>
            </a:r>
            <a:r>
              <a:rPr lang="en-US" altLang="ko-KR" sz="1400" dirty="0"/>
              <a:t>’ </a:t>
            </a:r>
            <a:r>
              <a:rPr lang="ko-KR" altLang="en-US" sz="1400" dirty="0"/>
              <a:t>버튼 클릭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GameThread</a:t>
            </a:r>
            <a:r>
              <a:rPr lang="en-US" altLang="ko-KR" sz="1400" dirty="0"/>
              <a:t> </a:t>
            </a:r>
            <a:r>
              <a:rPr lang="ko-KR" altLang="en-US" sz="1400" dirty="0"/>
              <a:t>객체 </a:t>
            </a:r>
            <a:r>
              <a:rPr lang="en-US" altLang="ko-KR" sz="1400" dirty="0" err="1"/>
              <a:t>gameThread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‘</a:t>
            </a:r>
            <a:r>
              <a:rPr lang="ko-KR" altLang="en-US" sz="1400" dirty="0"/>
              <a:t>시작</a:t>
            </a:r>
            <a:r>
              <a:rPr lang="en-US" altLang="ko-KR" sz="1400" dirty="0"/>
              <a:t>’ </a:t>
            </a:r>
            <a:r>
              <a:rPr lang="ko-KR" altLang="en-US" sz="1400" dirty="0"/>
              <a:t> 버튼 클릭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gameThread.start</a:t>
            </a:r>
            <a:r>
              <a:rPr lang="en-US" altLang="ko-KR" sz="1400" dirty="0"/>
              <a:t>() </a:t>
            </a:r>
            <a:r>
              <a:rPr lang="ko-KR" altLang="en-US" sz="1400" dirty="0"/>
              <a:t>수행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32560"/>
            <a:ext cx="5718131" cy="72483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Thread</a:t>
            </a:r>
            <a:r>
              <a:rPr lang="ko-KR" altLang="en-US" sz="1600" dirty="0"/>
              <a:t>를 이용하여 </a:t>
            </a:r>
            <a:r>
              <a:rPr lang="ko-KR" altLang="en-US" sz="1600" dirty="0" err="1"/>
              <a:t>하이로우</a:t>
            </a:r>
            <a:r>
              <a:rPr lang="ko-KR" altLang="en-US" sz="1600" dirty="0"/>
              <a:t> 게임을 스스로 수행하는</a:t>
            </a:r>
            <a:br>
              <a:rPr lang="en-US" altLang="ko-KR" sz="1600" dirty="0"/>
            </a:br>
            <a:r>
              <a:rPr lang="ko-KR" altLang="en-US" sz="1600" dirty="0"/>
              <a:t>프로그램을 작성하세요</a:t>
            </a:r>
            <a:r>
              <a:rPr lang="en-US" altLang="ko-KR" sz="1600" dirty="0"/>
              <a:t>,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하이로우</a:t>
            </a:r>
            <a:r>
              <a:rPr lang="ko-KR" altLang="en-US" dirty="0"/>
              <a:t> 게임 </a:t>
            </a:r>
            <a:r>
              <a:rPr lang="en-US" altLang="ko-KR" dirty="0"/>
              <a:t>- Thread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09.</a:t>
            </a:r>
            <a:r>
              <a:rPr lang="ko-KR" altLang="en-US" dirty="0"/>
              <a:t> 다중 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20574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AB06E3-85D6-44DA-A3BE-62D4933C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5" y="1733840"/>
            <a:ext cx="2045788" cy="2095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D6AE97-6CDF-4E18-B838-B41A6E70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55" y="4012761"/>
            <a:ext cx="2045788" cy="20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0298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A4 용지(210x297mm)</PresentationFormat>
  <Paragraphs>50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09. 다중 스레드 1</vt:lpstr>
      <vt:lpstr>09. 다중 스레드 1</vt:lpstr>
      <vt:lpstr>09. 다중 스레드 1</vt:lpstr>
      <vt:lpstr>09. 다중 스레드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2018-12-18T00:13:34Z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