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6116" y="-86162"/>
            <a:ext cx="9236922" cy="7943753"/>
            <a:chOff x="2316116" y="-86162"/>
            <a:chExt cx="9236922" cy="79437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116" y="-86162"/>
              <a:ext cx="9236922" cy="79437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8295" y="1807641"/>
            <a:ext cx="6345897" cy="21518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237" y="3586169"/>
            <a:ext cx="1305274" cy="7091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77580" y="5379318"/>
            <a:ext cx="2100747" cy="15636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94733" y="735210"/>
            <a:ext cx="6983207" cy="6087571"/>
            <a:chOff x="7494733" y="735210"/>
            <a:chExt cx="6983207" cy="6087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4733" y="735210"/>
              <a:ext cx="6983207" cy="6087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7020" y="-1401898"/>
            <a:ext cx="5609046" cy="8804919"/>
            <a:chOff x="6177020" y="-1401898"/>
            <a:chExt cx="5609046" cy="8804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177020" y="-1401898"/>
              <a:ext cx="5609046" cy="8804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5102" y="3335653"/>
            <a:ext cx="5203287" cy="1058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048" y="787945"/>
            <a:ext cx="2561086" cy="6807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89815" y="2530382"/>
            <a:ext cx="1925132" cy="1925132"/>
            <a:chOff x="4489815" y="2530382"/>
            <a:chExt cx="1925132" cy="192513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9815" y="2530382"/>
              <a:ext cx="1925132" cy="19251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1936" y="2530382"/>
            <a:ext cx="1925132" cy="1925132"/>
            <a:chOff x="7651936" y="2530382"/>
            <a:chExt cx="1925132" cy="19251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1936" y="2530382"/>
              <a:ext cx="1925132" cy="19251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1472" y="3063712"/>
            <a:ext cx="1708077" cy="8887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7270" y="5494522"/>
            <a:ext cx="1763857" cy="7452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1096" y="2530382"/>
            <a:ext cx="1925132" cy="1925132"/>
            <a:chOff x="1351096" y="2530382"/>
            <a:chExt cx="1925132" cy="19251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1096" y="2530382"/>
              <a:ext cx="1925132" cy="192513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5707" y="3310681"/>
            <a:ext cx="1539701" cy="3722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96549" y="3310686"/>
            <a:ext cx="1281301" cy="3722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48127" y="5494522"/>
            <a:ext cx="1657002" cy="7003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99850" y="5494522"/>
            <a:ext cx="1828300" cy="7003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8850" y="818750"/>
            <a:ext cx="6406548" cy="6197540"/>
            <a:chOff x="4688850" y="818750"/>
            <a:chExt cx="6406548" cy="619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8850" y="818750"/>
              <a:ext cx="6406548" cy="6197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3261" y="1997737"/>
            <a:ext cx="1637261" cy="6795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7575" y="3858128"/>
            <a:ext cx="1576666" cy="16337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5736" y="2686519"/>
            <a:ext cx="803090" cy="294429"/>
            <a:chOff x="1295736" y="2686519"/>
            <a:chExt cx="803090" cy="294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736" y="2686519"/>
              <a:ext cx="803090" cy="294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29297" y="2643296"/>
            <a:ext cx="5325652" cy="3994239"/>
            <a:chOff x="5229297" y="2643296"/>
            <a:chExt cx="5325652" cy="39942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9297" y="2643296"/>
              <a:ext cx="5325652" cy="3994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0184" y="786944"/>
            <a:ext cx="5371163" cy="6197540"/>
            <a:chOff x="-110184" y="786944"/>
            <a:chExt cx="5371163" cy="619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0184" y="786944"/>
              <a:ext cx="5371163" cy="6197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4205" y="3823241"/>
            <a:ext cx="2742172" cy="6953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56679" y="2686519"/>
            <a:ext cx="803090" cy="294429"/>
            <a:chOff x="5856679" y="2686519"/>
            <a:chExt cx="803090" cy="294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679" y="2686519"/>
              <a:ext cx="803090" cy="294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7020" y="-1401898"/>
            <a:ext cx="5609046" cy="8804919"/>
            <a:chOff x="6177020" y="-1401898"/>
            <a:chExt cx="5609046" cy="8804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177020" y="-1401898"/>
              <a:ext cx="5609046" cy="8804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367" y="2017350"/>
            <a:ext cx="2009847" cy="6826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3137" y="3898773"/>
            <a:ext cx="1729895" cy="25371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9277" y="2706133"/>
            <a:ext cx="803090" cy="294429"/>
            <a:chOff x="1359277" y="2706133"/>
            <a:chExt cx="803090" cy="294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277" y="2706133"/>
              <a:ext cx="803090" cy="294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7020" y="-1401898"/>
            <a:ext cx="5609046" cy="8804919"/>
            <a:chOff x="6177020" y="-1401898"/>
            <a:chExt cx="5609046" cy="8804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177020" y="-1401898"/>
              <a:ext cx="5609046" cy="8804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2692" y="3335653"/>
            <a:ext cx="4496415" cy="1051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58418" y="818750"/>
            <a:ext cx="6406548" cy="6197540"/>
            <a:chOff x="4558418" y="818750"/>
            <a:chExt cx="6406548" cy="6197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8418" y="818750"/>
              <a:ext cx="6406548" cy="61975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717" y="1118904"/>
            <a:ext cx="2301476" cy="6826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477" y="4104634"/>
            <a:ext cx="8559949" cy="23064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6190" y="1988274"/>
            <a:ext cx="803090" cy="294429"/>
            <a:chOff x="876190" y="1988274"/>
            <a:chExt cx="803090" cy="294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190" y="1988274"/>
              <a:ext cx="803090" cy="2944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6572" y="2711561"/>
            <a:ext cx="9302615" cy="524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7020" y="-1401898"/>
            <a:ext cx="5609046" cy="8804919"/>
            <a:chOff x="6177020" y="-1401898"/>
            <a:chExt cx="5609046" cy="8804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177020" y="-1401898"/>
              <a:ext cx="5609046" cy="8804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32690" y="3335653"/>
            <a:ext cx="4843453" cy="1051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020" y="636319"/>
            <a:ext cx="2601933" cy="768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964" y="1794689"/>
            <a:ext cx="1621091" cy="3990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6246" y="1284647"/>
            <a:ext cx="803090" cy="294429"/>
            <a:chOff x="966246" y="1284647"/>
            <a:chExt cx="803090" cy="294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246" y="1284647"/>
              <a:ext cx="803090" cy="294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1343" y="2467090"/>
            <a:ext cx="9022077" cy="4197530"/>
            <a:chOff x="941343" y="2467090"/>
            <a:chExt cx="9022077" cy="41975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343" y="2467090"/>
              <a:ext cx="9022077" cy="4197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020" y="636319"/>
            <a:ext cx="2601933" cy="7683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969" y="1784757"/>
            <a:ext cx="1533920" cy="4112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6246" y="1284647"/>
            <a:ext cx="803090" cy="294429"/>
            <a:chOff x="966246" y="1284647"/>
            <a:chExt cx="803090" cy="294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246" y="1284647"/>
              <a:ext cx="803090" cy="294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5505" y="2084790"/>
            <a:ext cx="3844322" cy="4196267"/>
            <a:chOff x="6545505" y="2084790"/>
            <a:chExt cx="3844322" cy="41962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5505" y="2084790"/>
              <a:ext cx="3844322" cy="4196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2491" y="5111539"/>
            <a:ext cx="4626027" cy="2339035"/>
            <a:chOff x="4232491" y="5111539"/>
            <a:chExt cx="4626027" cy="23390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2491" y="5111539"/>
              <a:ext cx="4626027" cy="2339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6473" y="2275464"/>
            <a:ext cx="4626027" cy="2330361"/>
            <a:chOff x="1486473" y="2275464"/>
            <a:chExt cx="4626027" cy="23303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6473" y="2275464"/>
              <a:ext cx="4626027" cy="23303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3094" y="4407182"/>
            <a:ext cx="4626027" cy="2275427"/>
            <a:chOff x="513094" y="4407182"/>
            <a:chExt cx="4626027" cy="22754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094" y="4407182"/>
              <a:ext cx="4626027" cy="2275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7020" y="-1401898"/>
            <a:ext cx="5609046" cy="8804919"/>
            <a:chOff x="6177020" y="-1401898"/>
            <a:chExt cx="5609046" cy="8804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6177020" y="-1401898"/>
              <a:ext cx="5609046" cy="8804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5762" y="3335653"/>
            <a:ext cx="3562809" cy="10580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047" y="787945"/>
            <a:ext cx="4042769" cy="6799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5366" y="1969046"/>
            <a:ext cx="2351981" cy="4703867"/>
            <a:chOff x="155366" y="1969046"/>
            <a:chExt cx="2351981" cy="47038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366" y="1969046"/>
              <a:ext cx="2351981" cy="47038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57085" y="2647762"/>
            <a:ext cx="1964734" cy="3346436"/>
            <a:chOff x="2657085" y="2647762"/>
            <a:chExt cx="1964734" cy="33464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7085" y="2647762"/>
              <a:ext cx="1964734" cy="33464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699" y="4470105"/>
            <a:ext cx="1448598" cy="9201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3853" y="3041368"/>
            <a:ext cx="1322446" cy="4034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97418" y="2634815"/>
            <a:ext cx="1965129" cy="3346436"/>
            <a:chOff x="4697418" y="2634815"/>
            <a:chExt cx="1965129" cy="33464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418" y="2634815"/>
              <a:ext cx="1965129" cy="33464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56227" y="4470108"/>
            <a:ext cx="1484341" cy="5742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44383" y="3041368"/>
            <a:ext cx="1452553" cy="4034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7502" y="2608920"/>
            <a:ext cx="1965129" cy="3346436"/>
            <a:chOff x="6737502" y="2608920"/>
            <a:chExt cx="1965129" cy="3346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7502" y="2608920"/>
              <a:ext cx="1965129" cy="33464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96311" y="4470108"/>
            <a:ext cx="1445482" cy="57429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84467" y="3041368"/>
            <a:ext cx="1144904" cy="4001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68668" y="2595973"/>
            <a:ext cx="1965129" cy="3346436"/>
            <a:chOff x="8768668" y="2595973"/>
            <a:chExt cx="1965129" cy="33464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68668" y="2595973"/>
              <a:ext cx="1965129" cy="334643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27473" y="4470105"/>
            <a:ext cx="1437983" cy="5742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15627" y="3041368"/>
            <a:ext cx="1139514" cy="4034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445663" y="3691926"/>
            <a:ext cx="387577" cy="387577"/>
            <a:chOff x="3445663" y="3691926"/>
            <a:chExt cx="387577" cy="3875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45663" y="3691926"/>
              <a:ext cx="387577" cy="3875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75041" y="3696112"/>
            <a:ext cx="341838" cy="430994"/>
            <a:chOff x="7575041" y="3696112"/>
            <a:chExt cx="341838" cy="4309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75041" y="3696112"/>
              <a:ext cx="341838" cy="4309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52381" y="3730251"/>
            <a:ext cx="426758" cy="362714"/>
            <a:chOff x="5452381" y="3730251"/>
            <a:chExt cx="426758" cy="362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52381" y="3730251"/>
              <a:ext cx="426758" cy="362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80313" y="3670217"/>
            <a:ext cx="341838" cy="430994"/>
            <a:chOff x="9580313" y="3670217"/>
            <a:chExt cx="341838" cy="43099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80313" y="3670217"/>
              <a:ext cx="341838" cy="4309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2022-12-02T21:27:45Z</dcterms:created>
  <dcterms:modified xsi:type="dcterms:W3CDTF">2022-12-02T21:27:45Z</dcterms:modified>
</cp:coreProperties>
</file>