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648" r:id="rId2"/>
    <p:sldId id="754" r:id="rId3"/>
    <p:sldId id="755" r:id="rId4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4342" autoAdjust="0"/>
  </p:normalViewPr>
  <p:slideViewPr>
    <p:cSldViewPr snapToGrid="0" showGuides="1">
      <p:cViewPr varScale="1">
        <p:scale>
          <a:sx n="72" d="100"/>
          <a:sy n="72" d="100"/>
        </p:scale>
        <p:origin x="78" y="1416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3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7024255" y="3258612"/>
            <a:ext cx="5374574" cy="3500951"/>
          </a:xfrm>
        </p:spPr>
        <p:txBody>
          <a:bodyPr>
            <a:normAutofit/>
          </a:bodyPr>
          <a:lstStyle/>
          <a:p>
            <a:pPr marL="457214" indent="-457214">
              <a:buAutoNum type="arabicPeriod"/>
            </a:pPr>
            <a:r>
              <a:rPr lang="en-US" altLang="ko-KR" sz="2000" dirty="0"/>
              <a:t>Stack</a:t>
            </a:r>
          </a:p>
          <a:p>
            <a:pPr marL="457214" indent="-457214">
              <a:buAutoNum type="arabicPeriod"/>
            </a:pPr>
            <a:r>
              <a:rPr lang="en-US" altLang="ko-KR" sz="2000" dirty="0"/>
              <a:t>Queue</a:t>
            </a:r>
          </a:p>
          <a:p>
            <a:pPr marL="457214" indent="-457214">
              <a:buAutoNum type="arabicPeriod"/>
            </a:pPr>
            <a:r>
              <a:rPr lang="en-US" altLang="ko-KR" sz="2000" dirty="0"/>
              <a:t>Stack Applications</a:t>
            </a:r>
          </a:p>
          <a:p>
            <a:pPr lvl="1"/>
            <a:r>
              <a:rPr lang="en-US" altLang="ko-KR" dirty="0"/>
              <a:t>infix to postfix conversions</a:t>
            </a:r>
          </a:p>
          <a:p>
            <a:r>
              <a:rPr lang="en-US" altLang="ko-KR" sz="2000" dirty="0"/>
              <a:t>Using Visual Studio</a:t>
            </a:r>
          </a:p>
          <a:p>
            <a:pPr lvl="1"/>
            <a:r>
              <a:rPr lang="en-US" altLang="ko-KR" sz="1800" dirty="0"/>
              <a:t>Project Setup, solution, project</a:t>
            </a:r>
          </a:p>
          <a:p>
            <a:pPr lvl="1"/>
            <a:r>
              <a:rPr lang="en-US" altLang="ko-KR" sz="1800" dirty="0"/>
              <a:t>include folder, lib folder and lib file</a:t>
            </a:r>
          </a:p>
          <a:p>
            <a:pPr lvl="1"/>
            <a:r>
              <a:rPr lang="en-US" altLang="ko-KR" sz="1800" dirty="0"/>
              <a:t>Options: /D DEBUG, /wd4996</a:t>
            </a:r>
          </a:p>
          <a:p>
            <a:pPr lvl="1"/>
            <a:r>
              <a:rPr lang="en-US" altLang="ko-KR" sz="1800" dirty="0"/>
              <a:t>Debugging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65791" y="2261937"/>
            <a:ext cx="4788824" cy="9966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34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Extra Examples – 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3: </a:t>
            </a:r>
            <a:r>
              <a:rPr lang="en-US" altLang="ko-KR" dirty="0">
                <a:latin typeface="Century Gothic" panose="020B0502020202020204" pitchFamily="34" charset="0"/>
              </a:rPr>
              <a:t>a – (b + c * d) /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7246"/>
              </p:ext>
            </p:extLst>
          </p:nvPr>
        </p:nvGraphicFramePr>
        <p:xfrm>
          <a:off x="518161" y="1628987"/>
          <a:ext cx="57477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 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 (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 ( + 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 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Extra Examples – 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4: </a:t>
            </a:r>
            <a:r>
              <a:rPr lang="en-US" altLang="ko-KR" dirty="0">
                <a:latin typeface="Century Gothic" panose="020B0502020202020204" pitchFamily="34" charset="0"/>
              </a:rPr>
              <a:t>A * (B + C * D) + E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21924"/>
              </p:ext>
            </p:extLst>
          </p:nvPr>
        </p:nvGraphicFramePr>
        <p:xfrm>
          <a:off x="518161" y="1818173"/>
          <a:ext cx="64087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4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3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(</a:t>
                      </a:r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 (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 ( + 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92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11381</TotalTime>
  <Words>325</Words>
  <Application>Microsoft Office PowerPoint</Application>
  <PresentationFormat>사용자 지정</PresentationFormat>
  <Paragraphs>95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나눔고딕</vt:lpstr>
      <vt:lpstr>맑은 고딕</vt:lpstr>
      <vt:lpstr>바탕체</vt:lpstr>
      <vt:lpstr>Arial Nova</vt:lpstr>
      <vt:lpstr>Arial Rounded MT Bold</vt:lpstr>
      <vt:lpstr>Candara</vt:lpstr>
      <vt:lpstr>Century Gothic</vt:lpstr>
      <vt:lpstr>Consolas</vt:lpstr>
      <vt:lpstr>Wingdings</vt:lpstr>
      <vt:lpstr>1_고려청자</vt:lpstr>
      <vt:lpstr>Data Structures Chapter 3</vt:lpstr>
      <vt:lpstr>Extra Examples – Infix to Postfix Conversion</vt:lpstr>
      <vt:lpstr>Extra Examples – Infix to Postfix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예찬 정</cp:lastModifiedBy>
  <cp:revision>606</cp:revision>
  <dcterms:modified xsi:type="dcterms:W3CDTF">2020-10-09T09:52:03Z</dcterms:modified>
</cp:coreProperties>
</file>