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13" autoAdjust="0"/>
    <p:restoredTop sz="96344" autoAdjust="0"/>
  </p:normalViewPr>
  <p:slideViewPr>
    <p:cSldViewPr>
      <p:cViewPr varScale="1">
        <p:scale>
          <a:sx n="61" d="100"/>
          <a:sy n="61" d="100"/>
        </p:scale>
        <p:origin x="58" y="485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 smtClean="0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reviewed – </a:t>
            </a:r>
            <a:r>
              <a:rPr lang="en-US" altLang="ko-KR" dirty="0" smtClean="0">
                <a:solidFill>
                  <a:srgbClr val="C00000"/>
                </a:solidFill>
              </a:rPr>
              <a:t>Quiz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28623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480791" y="1489924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854725" y="1678248"/>
            <a:ext cx="1562010" cy="3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871204" y="1874767"/>
            <a:ext cx="1525236" cy="184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28667" y="3528384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0354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Add one line to fix a bug.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</a:t>
            </a:r>
            <a:r>
              <a:rPr lang="en-US" altLang="ko-KR" dirty="0" smtClean="0">
                <a:latin typeface="Century Gothic" panose="020B0502020202020204" pitchFamily="34" charset="0"/>
              </a:rPr>
              <a:t>point </a:t>
            </a:r>
            <a:r>
              <a:rPr lang="en-US" altLang="ko-KR" dirty="0">
                <a:latin typeface="Century Gothic" panose="020B0502020202020204" pitchFamily="34" charset="0"/>
              </a:rPr>
              <a:t>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</a:t>
            </a:r>
            <a:r>
              <a:rPr lang="en-US" altLang="ko-KR" dirty="0" smtClean="0">
                <a:latin typeface="Century Gothic" panose="020B0502020202020204" pitchFamily="34" charset="0"/>
              </a:rPr>
              <a:t>data using </a:t>
            </a:r>
            <a:r>
              <a:rPr lang="en-US" altLang="ko-KR" dirty="0">
                <a:latin typeface="Century Gothic" panose="020B0502020202020204" pitchFamily="34" charset="0"/>
              </a:rPr>
              <a:t>p, q, and r.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(</a:t>
            </a:r>
            <a:r>
              <a:rPr lang="en-US" altLang="ko-KR" dirty="0">
                <a:latin typeface="Century Gothic" panose="020B0502020202020204" pitchFamily="34" charset="0"/>
              </a:rPr>
              <a:t>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85776" y="274638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  <a:endParaRPr lang="ko-KR" alt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11337</TotalTime>
  <Words>260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나눔고딕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Helvetica</vt:lpstr>
      <vt:lpstr>Wingdings</vt:lpstr>
      <vt:lpstr>고려청자</vt:lpstr>
      <vt:lpstr>Pointer reviewed – Quiz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685</cp:revision>
  <dcterms:created xsi:type="dcterms:W3CDTF">2014-02-12T09:15:05Z</dcterms:created>
  <dcterms:modified xsi:type="dcterms:W3CDTF">2020-09-30T10:01:45Z</dcterms:modified>
</cp:coreProperties>
</file>