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No8"/>
                <a:ea typeface="DejaVu Sans"/>
              </a:rPr>
              <a:t>Collaborating Through Blockchains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No8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710280" y="5750280"/>
            <a:ext cx="1161360" cy="116136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6957720" y="5766120"/>
            <a:ext cx="24094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No8"/>
                <a:ea typeface="DejaVu Sans"/>
              </a:rPr>
              <a:t>Steven Huckle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No8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No8"/>
                <a:ea typeface="DejaVu Sans"/>
              </a:rPr>
              <a:t>School of Engineering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No8"/>
                <a:ea typeface="DejaVu Sans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No8"/>
                <a:ea typeface="DejaVu Sans"/>
              </a:rPr>
              <a:t>and Informatics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No8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2062800"/>
            <a:ext cx="10080360" cy="3464280"/>
          </a:xfrm>
          <a:prstGeom prst="rect">
            <a:avLst/>
          </a:prstGeom>
          <a:ln>
            <a:noFill/>
          </a:ln>
        </p:spPr>
      </p:pic>
      <p:sp>
        <p:nvSpPr>
          <p:cNvPr id="40" name="CustomShape 3"/>
          <p:cNvSpPr/>
          <p:nvPr/>
        </p:nvSpPr>
        <p:spPr>
          <a:xfrm>
            <a:off x="7620480" y="4176000"/>
            <a:ext cx="17395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No8"/>
              </a:rPr>
              <a:t>Image courtesy of Oodles Technologies</a:t>
            </a:r>
            <a:endParaRPr b="0" lang="en-GB" sz="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No8"/>
            </a:endParaRPr>
          </a:p>
          <a:p>
            <a:r>
              <a:rPr b="0" i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No8"/>
              </a:rPr>
              <a:t>https://www.oodlestechnologies.com</a:t>
            </a:r>
            <a:endParaRPr b="0" lang="en-GB" sz="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No8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2018-06-08T11:12:35Z</dcterms:created>
  <dc:creator>Steve Huckle</dc:creator>
  <dc:description/>
  <dc:language>en-GB</dc:language>
  <cp:lastModifiedBy>Steve Huckle</cp:lastModifiedBy>
  <dcterms:modified xsi:type="dcterms:W3CDTF">2018-06-08T11:58:00Z</dcterms:modified>
  <cp:revision>3</cp:revision>
  <dc:subject/>
  <dc:title/>
</cp:coreProperties>
</file>