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68" r:id="rId14"/>
    <p:sldId id="264" r:id="rId15"/>
    <p:sldId id="25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CDB"/>
    <a:srgbClr val="A2B9E2"/>
    <a:srgbClr val="C7ADE9"/>
    <a:srgbClr val="8854D0"/>
    <a:srgbClr val="FDB8B5"/>
    <a:srgbClr val="F9423A"/>
    <a:srgbClr val="FA554E"/>
    <a:srgbClr val="486CAC"/>
    <a:srgbClr val="20BF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406738" y="3279372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grid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4239109" y="282140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container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4239109" y="37373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item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2BCE9284-9F65-E657-6C73-E1231C74B881}"/>
              </a:ext>
            </a:extLst>
          </p:cNvPr>
          <p:cNvCxnSpPr>
            <a:cxnSpLocks/>
            <a:stCxn id="19" idx="3"/>
            <a:endCxn id="2" idx="1"/>
          </p:cNvCxnSpPr>
          <p:nvPr/>
        </p:nvCxnSpPr>
        <p:spPr>
          <a:xfrm>
            <a:off x="3287624" y="2861750"/>
            <a:ext cx="119114" cy="52562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>
            <a:off x="4126739" y="3387372"/>
            <a:ext cx="112371" cy="45797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A817759-10D0-2EAB-D76E-BAC2A79B98EB}"/>
              </a:ext>
            </a:extLst>
          </p:cNvPr>
          <p:cNvSpPr/>
          <p:nvPr/>
        </p:nvSpPr>
        <p:spPr>
          <a:xfrm>
            <a:off x="5255524" y="269557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align-items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place-items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9A16CC7-CCF0-240E-37A0-AF08576584ED}"/>
              </a:ext>
            </a:extLst>
          </p:cNvPr>
          <p:cNvSpPr/>
          <p:nvPr/>
        </p:nvSpPr>
        <p:spPr>
          <a:xfrm>
            <a:off x="5255524" y="2947234"/>
            <a:ext cx="25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align-content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place-content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5255524" y="33670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grid-column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5255524" y="36118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grid-row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E79B629-9EA5-ACE9-A1CC-1FA35B83B45F}"/>
              </a:ext>
            </a:extLst>
          </p:cNvPr>
          <p:cNvSpPr/>
          <p:nvPr/>
        </p:nvSpPr>
        <p:spPr>
          <a:xfrm>
            <a:off x="1991624" y="2753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527B925-A3B0-0D5E-97DF-8180DA154CEC}"/>
              </a:ext>
            </a:extLst>
          </p:cNvPr>
          <p:cNvSpPr/>
          <p:nvPr/>
        </p:nvSpPr>
        <p:spPr>
          <a:xfrm>
            <a:off x="1991624" y="3003973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56CA4B0-61D7-11FF-B48D-12467910047C}"/>
              </a:ext>
            </a:extLst>
          </p:cNvPr>
          <p:cNvSpPr/>
          <p:nvPr/>
        </p:nvSpPr>
        <p:spPr>
          <a:xfrm>
            <a:off x="1991624" y="3257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5FE449A0-09D8-F166-F482-A9A2F2AED471}"/>
              </a:ext>
            </a:extLst>
          </p:cNvPr>
          <p:cNvCxnSpPr>
            <a:cxnSpLocks/>
            <a:stCxn id="34" idx="3"/>
            <a:endCxn id="2" idx="1"/>
          </p:cNvCxnSpPr>
          <p:nvPr/>
        </p:nvCxnSpPr>
        <p:spPr>
          <a:xfrm flipV="1">
            <a:off x="3287624" y="3387372"/>
            <a:ext cx="119114" cy="48237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rot="10800000" flipV="1">
            <a:off x="4126739" y="2929402"/>
            <a:ext cx="112371" cy="457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B131909-9112-225D-1804-CF3E2D49CE32}"/>
              </a:ext>
            </a:extLst>
          </p:cNvPr>
          <p:cNvSpPr/>
          <p:nvPr/>
        </p:nvSpPr>
        <p:spPr>
          <a:xfrm>
            <a:off x="1991624" y="3509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grid-auto-flow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734F5254-C953-E514-4325-A5F7247E5289}"/>
              </a:ext>
            </a:extLst>
          </p:cNvPr>
          <p:cNvSpPr/>
          <p:nvPr/>
        </p:nvSpPr>
        <p:spPr>
          <a:xfrm>
            <a:off x="1991624" y="3761750"/>
            <a:ext cx="1296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5255524" y="386280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grid-area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5255524" y="4114800"/>
            <a:ext cx="216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justify-self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align-self</a:t>
            </a:r>
            <a:r>
              <a:rPr lang="zh-CN" altLang="en-US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、</a:t>
            </a:r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place-self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6F3030D-E969-4464-4DC4-DCB661A4F9DC}"/>
              </a:ext>
            </a:extLst>
          </p:cNvPr>
          <p:cNvCxnSpPr>
            <a:cxnSpLocks/>
            <a:stCxn id="8" idx="1"/>
            <a:endCxn id="3" idx="3"/>
          </p:cNvCxnSpPr>
          <p:nvPr/>
        </p:nvCxnSpPr>
        <p:spPr>
          <a:xfrm rot="10800000">
            <a:off x="5139110" y="2929402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C4FF2915-113A-8BF5-7FCB-066A1878E78A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5139110" y="2803570"/>
            <a:ext cx="116415" cy="12583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5139110" y="3845342"/>
            <a:ext cx="116415" cy="3774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5139110" y="3475084"/>
            <a:ext cx="116415" cy="37025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348</Words>
  <Application>Microsoft Office PowerPoint</Application>
  <PresentationFormat>宽屏</PresentationFormat>
  <Paragraphs>237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128</cp:revision>
  <dcterms:created xsi:type="dcterms:W3CDTF">2024-09-22T03:10:12Z</dcterms:created>
  <dcterms:modified xsi:type="dcterms:W3CDTF">2025-06-26T02:52:15Z</dcterms:modified>
</cp:coreProperties>
</file>