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B90"/>
    <a:srgbClr val="6D60AC"/>
    <a:srgbClr val="F87F57"/>
    <a:srgbClr val="6D91D1"/>
    <a:srgbClr val="8DA9DB"/>
    <a:srgbClr val="CCF2E5"/>
    <a:srgbClr val="FDECDB"/>
    <a:srgbClr val="FE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&lt;table&gt;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&lt;thead&gt;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&lt;tbody&gt;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&lt;tfoot&gt;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2611582" y="3715787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图形图像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3927709" y="4807354"/>
            <a:ext cx="900000" cy="216000"/>
          </a:xfrm>
          <a:prstGeom prst="roundRect">
            <a:avLst/>
          </a:prstGeom>
          <a:solidFill>
            <a:srgbClr val="574B90">
              <a:alpha val="89804"/>
            </a:srgbClr>
          </a:solidFill>
          <a:ln w="12700">
            <a:solidFill>
              <a:srgbClr val="6D60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&lt;svg&gt;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3927709" y="201706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3927709" y="2691147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3927709" y="3233711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&lt;picture&gt;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4988680" y="2016555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4988680" y="176553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src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4988680" y="2565887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91582" y="3823787"/>
            <a:ext cx="236127" cy="1091567"/>
          </a:xfrm>
          <a:prstGeom prst="curvedConnector3">
            <a:avLst>
              <a:gd name="adj1" fmla="val 50000"/>
            </a:avLst>
          </a:prstGeom>
          <a:ln>
            <a:solidFill>
              <a:srgbClr val="574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691582" y="2799147"/>
            <a:ext cx="236127" cy="102464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3691582" y="3341711"/>
            <a:ext cx="236127" cy="482076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125059"/>
            <a:ext cx="236127" cy="1698727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24555"/>
            <a:ext cx="160971" cy="50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125060"/>
            <a:ext cx="160971" cy="25052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2799147"/>
            <a:ext cx="160971" cy="12526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4988680" y="2267580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title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6E8B8FF-040A-9394-CCAD-2C171DF75B49}"/>
              </a:ext>
            </a:extLst>
          </p:cNvPr>
          <p:cNvSpPr/>
          <p:nvPr/>
        </p:nvSpPr>
        <p:spPr>
          <a:xfrm>
            <a:off x="6057780" y="1891043"/>
            <a:ext cx="1008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Object-fit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4988680" y="2816407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&lt;Img&gt;…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4988680" y="310845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&lt;source&gt;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4988680" y="335897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&lt;img&gt;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827710" y="3216451"/>
            <a:ext cx="1609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827710" y="3341711"/>
            <a:ext cx="1609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2673887"/>
            <a:ext cx="160971" cy="1252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E5F653D8-9124-BB27-8C7B-33A2BB92429D}"/>
              </a:ext>
            </a:extLst>
          </p:cNvPr>
          <p:cNvSpPr/>
          <p:nvPr/>
        </p:nvSpPr>
        <p:spPr>
          <a:xfrm>
            <a:off x="6049650" y="2142067"/>
            <a:ext cx="1008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Object-position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3A0A23D-6ABB-ACCA-2E17-6EE12818770F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5888680" y="1999043"/>
            <a:ext cx="169100" cy="37653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E6B73E7B-3CFE-5A41-99D3-2B8388D72A7C}"/>
              </a:ext>
            </a:extLst>
          </p:cNvPr>
          <p:cNvCxnSpPr>
            <a:cxnSpLocks/>
            <a:stCxn id="8" idx="3"/>
            <a:endCxn id="108" idx="1"/>
          </p:cNvCxnSpPr>
          <p:nvPr/>
        </p:nvCxnSpPr>
        <p:spPr>
          <a:xfrm>
            <a:off x="5888680" y="1873531"/>
            <a:ext cx="160970" cy="37653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3927709" y="4101951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&lt;canvas&gt;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823787"/>
            <a:ext cx="236127" cy="38616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827710" y="1873530"/>
            <a:ext cx="160971" cy="25152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153</Words>
  <Application>Microsoft Office PowerPoint</Application>
  <PresentationFormat>宽屏</PresentationFormat>
  <Paragraphs>102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26</cp:revision>
  <dcterms:created xsi:type="dcterms:W3CDTF">2024-09-22T03:10:12Z</dcterms:created>
  <dcterms:modified xsi:type="dcterms:W3CDTF">2025-06-09T07:14:50Z</dcterms:modified>
</cp:coreProperties>
</file>