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DC1D3"/>
    <a:srgbClr val="20BF6B"/>
    <a:srgbClr val="EB3B5A"/>
    <a:srgbClr val="AFABAB"/>
    <a:srgbClr val="FA8231"/>
    <a:srgbClr val="F78FB3"/>
    <a:srgbClr val="6D214F"/>
    <a:srgbClr val="FFFFFF"/>
    <a:srgbClr val="885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7347338" y="4212076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9556A-7089-80ED-2E2C-F18382A2D073}"/>
              </a:ext>
            </a:extLst>
          </p:cNvPr>
          <p:cNvSpPr txBox="1"/>
          <p:nvPr/>
        </p:nvSpPr>
        <p:spPr>
          <a:xfrm>
            <a:off x="6918144" y="5897577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2025-06-21</a:t>
            </a:r>
            <a:endParaRPr lang="zh-CN" altLang="en-US" sz="1200" i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2CA7-30FB-4CAE-F9F4-C1672E6C3BC0}"/>
              </a:ext>
            </a:extLst>
          </p:cNvPr>
          <p:cNvSpPr txBox="1"/>
          <p:nvPr/>
        </p:nvSpPr>
        <p:spPr>
          <a:xfrm>
            <a:off x="8696528" y="26361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D46D-A02D-8965-5D8E-02F25216A25B}"/>
              </a:ext>
            </a:extLst>
          </p:cNvPr>
          <p:cNvSpPr txBox="1"/>
          <p:nvPr/>
        </p:nvSpPr>
        <p:spPr>
          <a:xfrm>
            <a:off x="5907727" y="5236431"/>
            <a:ext cx="2030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祭神祀祖、观莲节、吃夏至面、放荷灯、消夏避伏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5820578" y="4637235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alt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title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&lt;Img&gt;…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&lt;source&gt;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&lt;video&gt;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&lt;audio&gt;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autoplay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controls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loop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muted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preload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hidden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346</Words>
  <Application>Microsoft Office PowerPoint</Application>
  <PresentationFormat>Widescreen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Microsoft YaHei Light</vt:lpstr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96</cp:revision>
  <dcterms:created xsi:type="dcterms:W3CDTF">2024-09-22T03:10:12Z</dcterms:created>
  <dcterms:modified xsi:type="dcterms:W3CDTF">2025-06-21T08:46:40Z</dcterms:modified>
</cp:coreProperties>
</file>