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56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BC7B"/>
    <a:srgbClr val="F7AA5F"/>
    <a:srgbClr val="9966FF"/>
    <a:srgbClr val="FF66CC"/>
    <a:srgbClr val="FED9D8"/>
    <a:srgbClr val="5C84CC"/>
    <a:srgbClr val="335BA3"/>
    <a:srgbClr val="CCF2E5"/>
    <a:srgbClr val="FB83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E6B6D-B76B-D13E-5473-293AE34EF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6D327F-0A4D-18A3-BC99-19D93ED6F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C525C-07FF-2E8C-E035-A94A6854E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E42403-2107-C55C-1C42-96233D3DC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E4844-7027-DD17-83EF-29797F1A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750C0-A656-9420-227E-66AB0F72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66349C-AD81-146C-8D84-E2F8EDEBB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D680C-769C-89A8-2EE2-C6739DE4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AD39F-8A7B-B959-59DB-C3335ED07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D26745-2D59-59EC-4ED9-2FC63D058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7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DA09CF3-E9C7-AE4A-28EE-C414BA2C74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C68C99-E6BE-EA61-5F5B-FDD112042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FDE8E9-BFE1-192F-7573-C04A6542D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D2D03A-C687-EF3A-1BC4-2590A09B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79896-41C6-F272-8ED1-36C6B3BB7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59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6F887-4487-734B-E5A6-0B0F114E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74FB60-F004-BD42-45B3-07C812A59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6E2B9B-017C-09EA-2A92-C6D26D116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CBA40-6CE3-34BB-6C30-B39CE07F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6EC0E6-3CD0-16C9-7624-756F7088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27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F168BB-2EA1-53F8-511C-07E45271C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2B671-B88D-EECB-9082-48BB30B2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2BB892-60F3-285C-7CF5-E5CB45B4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D71AD8-AC28-DA47-5A93-1292752A6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59E66-5EC8-6089-133E-7556D36C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48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9BB76-94A5-8E58-8547-09B952D35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DD233-1FE3-F6D3-9BE1-9720F20E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AA8855-3109-4F72-9FFD-5DC0EE20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F70AC-A1BD-6F21-2EE4-7B29DC5A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BC63A9-835C-37CF-B510-7F9FA9B44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BE42F3-34F2-1992-6847-44F14CE7B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8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D1147-3BF0-9C4C-4A38-516A67392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7B3A2D-B41B-18DB-C6B2-0ACE1771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E02BA8-F0F5-5835-CC2F-357D6BE16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7A5EAD-DDB8-8C19-69BB-52016F95A1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D1E676-2137-D336-5F87-2FA6574E6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DDEC01A-CD8B-8FF9-289C-F2AC382E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7E88FEA-06FE-D372-DF46-9DBAB0B8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F6D071C-1098-BABD-1C8A-7FCBC28D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75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5350F-B4DB-8F9B-61A6-E2E2D4E75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00984C-F300-E399-4A81-DF344BC8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DF9071-8CD6-9DEE-DDB0-D027C4D3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E7E231-A77F-7548-4D2F-901C947B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26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0754C35-C979-F8D3-22F1-448B64E13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43663-8007-F702-0DE9-4508E059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5DAB64-8041-01EF-5568-20B9B5E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642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26BA8-E9B5-025D-DF38-BCF860355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E322F-B544-1178-865A-3CC1FFDC5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487D3F-2F31-706E-8E3C-8AD60D22E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C169F79-C3AE-BCEC-6F71-A87C4B12E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9F4CDD-A3FE-86C8-CDC4-8CA34602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87D74B-C679-9EA2-AE28-00CA60363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29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753D81-0822-55E9-8779-20E2EDB20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674929-61B1-50F9-54B7-17255E475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803FF46-59E0-574A-3482-D028B475F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806E19-AB71-0701-D9D7-32B4C60B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FC6AF-A091-FB70-71D2-6C41C253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FAC0AC-694C-77B4-6003-3C2CCE78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8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5545B7-D665-8B15-3261-DA2BC205C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CA85D5-9F97-C96A-A67A-CC316A27C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337F7-3985-E411-5696-DD6F0814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7C65B-F23F-479A-8AFF-E7E0FC962F06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37700-EEEE-2C99-E439-6C5E620BA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6C2C7B-BF2E-AB5B-87ED-03CFA5A0E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72A92-AE56-449F-941E-9483E49486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64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97F6B51-F2A4-1F52-B525-B119B11E43B7}"/>
              </a:ext>
            </a:extLst>
          </p:cNvPr>
          <p:cNvSpPr/>
          <p:nvPr/>
        </p:nvSpPr>
        <p:spPr>
          <a:xfrm>
            <a:off x="2611582" y="3141518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&lt;table&gt;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73B3E66-69AB-3336-40D5-F3BEDEE3263A}"/>
              </a:ext>
            </a:extLst>
          </p:cNvPr>
          <p:cNvSpPr/>
          <p:nvPr/>
        </p:nvSpPr>
        <p:spPr>
          <a:xfrm>
            <a:off x="3927709" y="1963112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&lt;caption&gt;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596E695-765B-68B5-C900-FFE2E7915C23}"/>
              </a:ext>
            </a:extLst>
          </p:cNvPr>
          <p:cNvSpPr/>
          <p:nvPr/>
        </p:nvSpPr>
        <p:spPr>
          <a:xfrm>
            <a:off x="3927709" y="2748716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&lt;thead&gt;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EB47C9-057A-4EF8-A2BF-4D0134159B27}"/>
              </a:ext>
            </a:extLst>
          </p:cNvPr>
          <p:cNvSpPr/>
          <p:nvPr/>
        </p:nvSpPr>
        <p:spPr>
          <a:xfrm>
            <a:off x="3927709" y="353432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&lt;tbody&gt;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A98E275-1E96-FAB7-F617-AE6834538469}"/>
              </a:ext>
            </a:extLst>
          </p:cNvPr>
          <p:cNvSpPr/>
          <p:nvPr/>
        </p:nvSpPr>
        <p:spPr>
          <a:xfrm>
            <a:off x="3927709" y="4319925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&lt;tfoot&gt;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364CE8F-F9FF-ED29-6F39-C09735082C89}"/>
              </a:ext>
            </a:extLst>
          </p:cNvPr>
          <p:cNvSpPr/>
          <p:nvPr/>
        </p:nvSpPr>
        <p:spPr>
          <a:xfrm>
            <a:off x="4988680" y="2563091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1E16CF2-21EE-CCD8-6CF8-C9DF7E974007}"/>
              </a:ext>
            </a:extLst>
          </p:cNvPr>
          <p:cNvSpPr/>
          <p:nvPr/>
        </p:nvSpPr>
        <p:spPr>
          <a:xfrm>
            <a:off x="4988680" y="2902528"/>
            <a:ext cx="72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&lt;th&gt;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36CB3ED-C818-AA5A-27A7-5D321CF65E6F}"/>
              </a:ext>
            </a:extLst>
          </p:cNvPr>
          <p:cNvSpPr/>
          <p:nvPr/>
        </p:nvSpPr>
        <p:spPr>
          <a:xfrm>
            <a:off x="4988680" y="3380509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4DF699C5-ADF4-C7BA-0E33-FD433133C491}"/>
              </a:ext>
            </a:extLst>
          </p:cNvPr>
          <p:cNvSpPr/>
          <p:nvPr/>
        </p:nvSpPr>
        <p:spPr>
          <a:xfrm>
            <a:off x="4988680" y="3719946"/>
            <a:ext cx="72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A7CBB2E-7A46-5370-A481-60C05098B4F7}"/>
              </a:ext>
            </a:extLst>
          </p:cNvPr>
          <p:cNvSpPr/>
          <p:nvPr/>
        </p:nvSpPr>
        <p:spPr>
          <a:xfrm>
            <a:off x="4988680" y="4150206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&lt;tr&gt;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4779CBA-FFDD-895A-53AD-886208DEAA4A}"/>
              </a:ext>
            </a:extLst>
          </p:cNvPr>
          <p:cNvSpPr/>
          <p:nvPr/>
        </p:nvSpPr>
        <p:spPr>
          <a:xfrm>
            <a:off x="4988680" y="4489643"/>
            <a:ext cx="72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&lt;td&gt;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98359A6-17E1-0350-06F2-6B8C8E407376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71112"/>
            <a:ext cx="236127" cy="1178406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06C5FD35-9516-24EE-5628-FB328882111E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249518"/>
            <a:ext cx="236127" cy="392802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91DC556E-624C-A24F-4281-CC2AD6C86AA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249518"/>
            <a:ext cx="236127" cy="1178407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2CF8CB28-1C39-C7E8-6324-ADA008E9F11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856716"/>
            <a:ext cx="236127" cy="39280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114D0B9D-2E4E-56E2-D1E7-E651846577ED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1091"/>
            <a:ext cx="160971" cy="18562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3C59A80E-8E6B-72B2-C1E1-4C880C4C93DD}"/>
              </a:ext>
            </a:extLst>
          </p:cNvPr>
          <p:cNvCxnSpPr>
            <a:stCxn id="8" idx="1"/>
            <a:endCxn id="4" idx="3"/>
          </p:cNvCxnSpPr>
          <p:nvPr/>
        </p:nvCxnSpPr>
        <p:spPr>
          <a:xfrm rot="10800000">
            <a:off x="4827710" y="2856716"/>
            <a:ext cx="160971" cy="15381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41D7C9F-7D99-7824-58C7-2BA40BC232D6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488509"/>
            <a:ext cx="160971" cy="153811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B2D7C8F8-E42C-083D-F9F9-50E9DF89B11D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27710" y="3642320"/>
            <a:ext cx="160971" cy="18562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F1E01BA5-8E56-BB2F-4CFB-53C05DABA25C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4827709" y="4258206"/>
            <a:ext cx="160971" cy="169719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01E3F578-BCED-37BC-DA99-F6F310A81E84}"/>
              </a:ext>
            </a:extLst>
          </p:cNvPr>
          <p:cNvCxnSpPr>
            <a:stCxn id="12" idx="1"/>
            <a:endCxn id="6" idx="3"/>
          </p:cNvCxnSpPr>
          <p:nvPr/>
        </p:nvCxnSpPr>
        <p:spPr>
          <a:xfrm rot="10800000">
            <a:off x="4827710" y="4427925"/>
            <a:ext cx="160971" cy="169718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66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9F5B7-2CBC-2543-883A-EE7F72EBB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A1246F4-27E9-D5A7-C132-F43C94906336}"/>
              </a:ext>
            </a:extLst>
          </p:cNvPr>
          <p:cNvSpPr/>
          <p:nvPr/>
        </p:nvSpPr>
        <p:spPr>
          <a:xfrm>
            <a:off x="2611582" y="3271114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&lt;form&gt;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6A13AB4-DA0A-2FD4-33B4-83FF5DA08C63}"/>
              </a:ext>
            </a:extLst>
          </p:cNvPr>
          <p:cNvSpPr/>
          <p:nvPr/>
        </p:nvSpPr>
        <p:spPr>
          <a:xfrm>
            <a:off x="3927709" y="1938060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&lt;label&gt;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18D81F-4EEB-52C9-DDAB-2A9A2FD3E4C4}"/>
              </a:ext>
            </a:extLst>
          </p:cNvPr>
          <p:cNvSpPr/>
          <p:nvPr/>
        </p:nvSpPr>
        <p:spPr>
          <a:xfrm>
            <a:off x="3927709" y="283125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&lt;input&gt;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B97BDCC-6E4E-184D-6DAB-20819D700092}"/>
              </a:ext>
            </a:extLst>
          </p:cNvPr>
          <p:cNvSpPr/>
          <p:nvPr/>
        </p:nvSpPr>
        <p:spPr>
          <a:xfrm>
            <a:off x="3927709" y="384803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&lt;textarea&gt;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ED5A50-2641-F93A-FD3B-FE30FDC9AD06}"/>
              </a:ext>
            </a:extLst>
          </p:cNvPr>
          <p:cNvSpPr/>
          <p:nvPr/>
        </p:nvSpPr>
        <p:spPr>
          <a:xfrm>
            <a:off x="3927709" y="4838966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&lt;button&gt;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9023D7C-4400-F241-9043-70269C89E310}"/>
              </a:ext>
            </a:extLst>
          </p:cNvPr>
          <p:cNvSpPr/>
          <p:nvPr/>
        </p:nvSpPr>
        <p:spPr>
          <a:xfrm>
            <a:off x="4988680" y="256510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EBD5C65-BB3D-F7B1-F562-80F4CF29D81A}"/>
              </a:ext>
            </a:extLst>
          </p:cNvPr>
          <p:cNvSpPr/>
          <p:nvPr/>
        </p:nvSpPr>
        <p:spPr>
          <a:xfrm>
            <a:off x="4988680" y="283024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598EE33-8D20-139F-ECAE-DDAACAEF26BC}"/>
              </a:ext>
            </a:extLst>
          </p:cNvPr>
          <p:cNvSpPr/>
          <p:nvPr/>
        </p:nvSpPr>
        <p:spPr>
          <a:xfrm>
            <a:off x="4988680" y="3436876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name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9936E24-4268-54FD-68C7-167CEFD776C1}"/>
              </a:ext>
            </a:extLst>
          </p:cNvPr>
          <p:cNvSpPr/>
          <p:nvPr/>
        </p:nvSpPr>
        <p:spPr>
          <a:xfrm>
            <a:off x="4988680" y="3710978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978A593-2965-942C-7422-00DB49F1DE93}"/>
              </a:ext>
            </a:extLst>
          </p:cNvPr>
          <p:cNvSpPr/>
          <p:nvPr/>
        </p:nvSpPr>
        <p:spPr>
          <a:xfrm>
            <a:off x="498868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type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8B5B2614-7486-4CF8-A249-681946253CBB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691582" y="2046060"/>
            <a:ext cx="236127" cy="1333054"/>
          </a:xfrm>
          <a:prstGeom prst="curvedConnector3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A2CA93E7-3ACB-2AE1-2338-905444F039C2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3691582" y="3379114"/>
            <a:ext cx="236127" cy="576916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A72B5DF3-A433-D7D9-2476-9B575D397825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3691582" y="3379114"/>
            <a:ext cx="236127" cy="1567852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C58DDE9E-18EF-7C53-E85C-41285081569F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939250"/>
            <a:ext cx="236127" cy="439864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E69FC54E-13DD-B71F-9D98-126846B73463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673107"/>
            <a:ext cx="160971" cy="266143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9AD3C269-EF46-F38A-17FD-4520302749B1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939250"/>
            <a:ext cx="160971" cy="266142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E380FCC4-9B98-7472-E252-8A68662EA21E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4827709" y="3544876"/>
            <a:ext cx="160971" cy="411154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09626C45-BBC6-47DC-7646-AF112E30BD5E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3956030"/>
            <a:ext cx="160971" cy="13705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28DCA0B-E729-C9E5-DCEB-AAC0337C77BE}"/>
              </a:ext>
            </a:extLst>
          </p:cNvPr>
          <p:cNvSpPr/>
          <p:nvPr/>
        </p:nvSpPr>
        <p:spPr>
          <a:xfrm>
            <a:off x="4988680" y="3097392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id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E359F64-DB7D-CF56-6D69-7CDD668C0618}"/>
              </a:ext>
            </a:extLst>
          </p:cNvPr>
          <p:cNvSpPr/>
          <p:nvPr/>
        </p:nvSpPr>
        <p:spPr>
          <a:xfrm>
            <a:off x="4988680" y="1943682"/>
            <a:ext cx="900000" cy="216000"/>
          </a:xfrm>
          <a:prstGeom prst="roundRect">
            <a:avLst/>
          </a:prstGeom>
          <a:solidFill>
            <a:srgbClr val="6D91D1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for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0C604421-37C1-756C-7B73-6463DCFA65A5}"/>
              </a:ext>
            </a:extLst>
          </p:cNvPr>
          <p:cNvSpPr/>
          <p:nvPr/>
        </p:nvSpPr>
        <p:spPr>
          <a:xfrm>
            <a:off x="6057780" y="1943932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text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00038D7F-385D-2345-2DBA-32B639EF5D3A}"/>
              </a:ext>
            </a:extLst>
          </p:cNvPr>
          <p:cNvSpPr/>
          <p:nvPr/>
        </p:nvSpPr>
        <p:spPr>
          <a:xfrm>
            <a:off x="6057780" y="222404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password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C58B27E-9EDF-2603-8A2C-88C8201B54FE}"/>
              </a:ext>
            </a:extLst>
          </p:cNvPr>
          <p:cNvSpPr/>
          <p:nvPr/>
        </p:nvSpPr>
        <p:spPr>
          <a:xfrm>
            <a:off x="6057780" y="2834363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radio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7DFA1551-73F5-4C28-AE50-579B119B5BF0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051932"/>
            <a:ext cx="169100" cy="62117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5727ED6B-E94F-5BBD-2645-A22F1B3616AA}"/>
              </a:ext>
            </a:extLst>
          </p:cNvPr>
          <p:cNvCxnSpPr>
            <a:cxnSpLocks/>
            <a:stCxn id="7" idx="3"/>
            <a:endCxn id="27" idx="1"/>
          </p:cNvCxnSpPr>
          <p:nvPr/>
        </p:nvCxnSpPr>
        <p:spPr>
          <a:xfrm>
            <a:off x="5888680" y="2673107"/>
            <a:ext cx="169100" cy="269256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D1CE9601-FA08-0404-FE7A-A37A7AA55BD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827709" y="4946966"/>
            <a:ext cx="160971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A91A333-0123-02A2-969D-4DA8DABDA848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>
            <a:off x="4827709" y="2046060"/>
            <a:ext cx="160971" cy="5622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6F1E01D-F6DC-49FF-56A7-FCFB2D5AF11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4827709" y="2938241"/>
            <a:ext cx="160971" cy="1009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8AAABB9-3154-4A0D-0375-6856BBE16E89}"/>
              </a:ext>
            </a:extLst>
          </p:cNvPr>
          <p:cNvSpPr/>
          <p:nvPr/>
        </p:nvSpPr>
        <p:spPr>
          <a:xfrm>
            <a:off x="7279720" y="208398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BCD0C830-E273-C6A9-558C-7D736BFE7434}"/>
              </a:ext>
            </a:extLst>
          </p:cNvPr>
          <p:cNvSpPr/>
          <p:nvPr/>
        </p:nvSpPr>
        <p:spPr>
          <a:xfrm>
            <a:off x="4988680" y="3985080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placeholder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E710C501-2527-BEFC-0FFE-66EFB498E50B}"/>
              </a:ext>
            </a:extLst>
          </p:cNvPr>
          <p:cNvSpPr/>
          <p:nvPr/>
        </p:nvSpPr>
        <p:spPr>
          <a:xfrm>
            <a:off x="6096000" y="457070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submit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AA6DD07-0405-4ABD-10F2-00C7B376C54E}"/>
              </a:ext>
            </a:extLst>
          </p:cNvPr>
          <p:cNvSpPr/>
          <p:nvPr/>
        </p:nvSpPr>
        <p:spPr>
          <a:xfrm>
            <a:off x="6096000" y="4838966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reset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41143DFE-6D50-8DDF-E467-6A1AAF27FFE5}"/>
              </a:ext>
            </a:extLst>
          </p:cNvPr>
          <p:cNvSpPr/>
          <p:nvPr/>
        </p:nvSpPr>
        <p:spPr>
          <a:xfrm>
            <a:off x="6096000" y="5107232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button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0AD81138-BEF5-5730-C7E8-69B7F57D6411}"/>
              </a:ext>
            </a:extLst>
          </p:cNvPr>
          <p:cNvCxnSpPr>
            <a:cxnSpLocks/>
            <a:stCxn id="11" idx="3"/>
            <a:endCxn id="63" idx="1"/>
          </p:cNvCxnSpPr>
          <p:nvPr/>
        </p:nvCxnSpPr>
        <p:spPr>
          <a:xfrm>
            <a:off x="5888680" y="4946966"/>
            <a:ext cx="207320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C3880AB9-44DB-574E-16DF-557B03E0D9EB}"/>
              </a:ext>
            </a:extLst>
          </p:cNvPr>
          <p:cNvCxnSpPr>
            <a:stCxn id="62" idx="1"/>
            <a:endCxn id="11" idx="3"/>
          </p:cNvCxnSpPr>
          <p:nvPr/>
        </p:nvCxnSpPr>
        <p:spPr>
          <a:xfrm rot="10800000" flipV="1">
            <a:off x="5888680" y="4678700"/>
            <a:ext cx="207320" cy="268265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42E1D754-A645-B651-5F08-3F63927D9AAD}"/>
              </a:ext>
            </a:extLst>
          </p:cNvPr>
          <p:cNvCxnSpPr>
            <a:stCxn id="64" idx="1"/>
            <a:endCxn id="11" idx="3"/>
          </p:cNvCxnSpPr>
          <p:nvPr/>
        </p:nvCxnSpPr>
        <p:spPr>
          <a:xfrm rot="10800000">
            <a:off x="5888680" y="4946966"/>
            <a:ext cx="207320" cy="268266"/>
          </a:xfrm>
          <a:prstGeom prst="curvedConnector3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903E92A5-949C-FBA0-49E2-DEA3E21FC78D}"/>
              </a:ext>
            </a:extLst>
          </p:cNvPr>
          <p:cNvSpPr/>
          <p:nvPr/>
        </p:nvSpPr>
        <p:spPr>
          <a:xfrm>
            <a:off x="7279720" y="2694309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value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73" name="矩形: 圆角 72">
            <a:extLst>
              <a:ext uri="{FF2B5EF4-FFF2-40B4-BE49-F238E27FC236}">
                <a16:creationId xmlns:a16="http://schemas.microsoft.com/office/drawing/2014/main" id="{B2A026AB-1FE7-E13C-3690-2D59A7DC0E76}"/>
              </a:ext>
            </a:extLst>
          </p:cNvPr>
          <p:cNvSpPr/>
          <p:nvPr/>
        </p:nvSpPr>
        <p:spPr>
          <a:xfrm>
            <a:off x="7279720" y="297441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hidden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E646E216-D49A-51CF-F9E8-587FA7117716}"/>
              </a:ext>
            </a:extLst>
          </p:cNvPr>
          <p:cNvCxnSpPr>
            <a:cxnSpLocks/>
            <a:stCxn id="27" idx="3"/>
            <a:endCxn id="99" idx="1"/>
          </p:cNvCxnSpPr>
          <p:nvPr/>
        </p:nvCxnSpPr>
        <p:spPr>
          <a:xfrm>
            <a:off x="6957780" y="2942363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连接符: 曲线 82">
            <a:extLst>
              <a:ext uri="{FF2B5EF4-FFF2-40B4-BE49-F238E27FC236}">
                <a16:creationId xmlns:a16="http://schemas.microsoft.com/office/drawing/2014/main" id="{7FD483EC-C2E8-49DD-E220-713594CB9A7F}"/>
              </a:ext>
            </a:extLst>
          </p:cNvPr>
          <p:cNvCxnSpPr>
            <a:cxnSpLocks/>
            <a:stCxn id="108" idx="3"/>
            <a:endCxn id="72" idx="1"/>
          </p:cNvCxnSpPr>
          <p:nvPr/>
        </p:nvCxnSpPr>
        <p:spPr>
          <a:xfrm flipV="1">
            <a:off x="6949650" y="2802309"/>
            <a:ext cx="330070" cy="420162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E65A18CE-ACBE-A555-CD25-C5D31C3EF1F8}"/>
              </a:ext>
            </a:extLst>
          </p:cNvPr>
          <p:cNvSpPr/>
          <p:nvPr/>
        </p:nvSpPr>
        <p:spPr>
          <a:xfrm>
            <a:off x="7279720" y="3254527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checked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7379FF89-A584-320C-1B6B-9E2F4C8E96E1}"/>
              </a:ext>
            </a:extLst>
          </p:cNvPr>
          <p:cNvSpPr/>
          <p:nvPr/>
        </p:nvSpPr>
        <p:spPr>
          <a:xfrm>
            <a:off x="7279720" y="1803878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D042B669-9AEC-6AE8-865E-8330BC6EABEB}"/>
              </a:ext>
            </a:extLst>
          </p:cNvPr>
          <p:cNvSpPr/>
          <p:nvPr/>
        </p:nvSpPr>
        <p:spPr>
          <a:xfrm>
            <a:off x="4988679" y="4259183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maxlength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1CAC279-FD73-B868-1362-35C4428B07C3}"/>
              </a:ext>
            </a:extLst>
          </p:cNvPr>
          <p:cNvCxnSpPr>
            <a:cxnSpLocks/>
            <a:stCxn id="101" idx="1"/>
            <a:endCxn id="5" idx="3"/>
          </p:cNvCxnSpPr>
          <p:nvPr/>
        </p:nvCxnSpPr>
        <p:spPr>
          <a:xfrm rot="10800000">
            <a:off x="4827709" y="3956031"/>
            <a:ext cx="160970" cy="41115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C588CD9F-21AB-BD77-5679-38D1DCB1886E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3818978"/>
            <a:ext cx="160971" cy="137052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354794C5-9D47-890A-B8D7-2D43D24E339E}"/>
              </a:ext>
            </a:extLst>
          </p:cNvPr>
          <p:cNvSpPr/>
          <p:nvPr/>
        </p:nvSpPr>
        <p:spPr>
          <a:xfrm>
            <a:off x="6049650" y="3114471"/>
            <a:ext cx="900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checkbox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116" name="矩形: 圆角 115">
            <a:extLst>
              <a:ext uri="{FF2B5EF4-FFF2-40B4-BE49-F238E27FC236}">
                <a16:creationId xmlns:a16="http://schemas.microsoft.com/office/drawing/2014/main" id="{382A6B3C-89BA-D66E-6C26-AC690B438335}"/>
              </a:ext>
            </a:extLst>
          </p:cNvPr>
          <p:cNvSpPr/>
          <p:nvPr/>
        </p:nvSpPr>
        <p:spPr>
          <a:xfrm>
            <a:off x="7279720" y="2364096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required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BE13B43-0D4E-B2FD-031A-84674066221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332041"/>
            <a:ext cx="169100" cy="34106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797AFADC-9137-9041-E1A2-1D81B311B42C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2673107"/>
            <a:ext cx="160970" cy="5493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连接符: 曲线 123">
            <a:extLst>
              <a:ext uri="{FF2B5EF4-FFF2-40B4-BE49-F238E27FC236}">
                <a16:creationId xmlns:a16="http://schemas.microsoft.com/office/drawing/2014/main" id="{85B5DD2D-BD44-062C-C62C-8C14728381C0}"/>
              </a:ext>
            </a:extLst>
          </p:cNvPr>
          <p:cNvCxnSpPr>
            <a:cxnSpLocks/>
            <a:stCxn id="26" idx="3"/>
            <a:endCxn id="100" idx="1"/>
          </p:cNvCxnSpPr>
          <p:nvPr/>
        </p:nvCxnSpPr>
        <p:spPr>
          <a:xfrm flipV="1">
            <a:off x="6957780" y="1911878"/>
            <a:ext cx="321940" cy="420163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连接符: 曲线 126">
            <a:extLst>
              <a:ext uri="{FF2B5EF4-FFF2-40B4-BE49-F238E27FC236}">
                <a16:creationId xmlns:a16="http://schemas.microsoft.com/office/drawing/2014/main" id="{DAC9482C-8805-38F5-78BC-1A1BA52E7885}"/>
              </a:ext>
            </a:extLst>
          </p:cNvPr>
          <p:cNvCxnSpPr>
            <a:cxnSpLocks/>
            <a:stCxn id="25" idx="3"/>
            <a:endCxn id="116" idx="1"/>
          </p:cNvCxnSpPr>
          <p:nvPr/>
        </p:nvCxnSpPr>
        <p:spPr>
          <a:xfrm>
            <a:off x="6957780" y="2051932"/>
            <a:ext cx="321940" cy="420164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4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DBE5-2863-17D1-1869-555ABE7C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2D3A605-C61A-1177-72EC-2BC80E57FEE8}"/>
              </a:ext>
            </a:extLst>
          </p:cNvPr>
          <p:cNvSpPr/>
          <p:nvPr/>
        </p:nvSpPr>
        <p:spPr>
          <a:xfrm>
            <a:off x="2611582" y="3715787"/>
            <a:ext cx="1080000" cy="216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>
                <a:latin typeface="微软雅黑" panose="020B0503020204020204" pitchFamily="34" charset="-122"/>
                <a:ea typeface="微软雅黑" panose="020B0503020204020204" pitchFamily="34" charset="-122"/>
              </a:rPr>
              <a:t>图形图像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20C21524-2DB6-C471-8E67-E68F4D0CB134}"/>
              </a:ext>
            </a:extLst>
          </p:cNvPr>
          <p:cNvSpPr/>
          <p:nvPr/>
        </p:nvSpPr>
        <p:spPr>
          <a:xfrm>
            <a:off x="3927709" y="4807354"/>
            <a:ext cx="900000" cy="216000"/>
          </a:xfrm>
          <a:prstGeom prst="roundRect">
            <a:avLst/>
          </a:prstGeom>
          <a:solidFill>
            <a:srgbClr val="574B90">
              <a:alpha val="89804"/>
            </a:srgbClr>
          </a:solidFill>
          <a:ln w="12700">
            <a:solidFill>
              <a:srgbClr val="6D60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&lt;svg&gt;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E8D753-4583-0E7D-9076-510D39432E21}"/>
              </a:ext>
            </a:extLst>
          </p:cNvPr>
          <p:cNvSpPr/>
          <p:nvPr/>
        </p:nvSpPr>
        <p:spPr>
          <a:xfrm>
            <a:off x="3927709" y="201706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solidFill>
              <a:srgbClr val="F9BE8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&lt;img&gt;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47BB1F8-F855-5E24-A11E-97AE59DD3F22}"/>
              </a:ext>
            </a:extLst>
          </p:cNvPr>
          <p:cNvSpPr/>
          <p:nvPr/>
        </p:nvSpPr>
        <p:spPr>
          <a:xfrm>
            <a:off x="3927709" y="2691147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solidFill>
              <a:srgbClr val="FB74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&lt;figure&gt;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81BBC49-DE44-FD44-6818-83512F01F19A}"/>
              </a:ext>
            </a:extLst>
          </p:cNvPr>
          <p:cNvSpPr/>
          <p:nvPr/>
        </p:nvSpPr>
        <p:spPr>
          <a:xfrm>
            <a:off x="3927709" y="3233711"/>
            <a:ext cx="90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solidFill>
              <a:srgbClr val="00DA8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&lt;picture&gt;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FDE3763-9113-B586-4911-A44954F157C5}"/>
              </a:ext>
            </a:extLst>
          </p:cNvPr>
          <p:cNvSpPr/>
          <p:nvPr/>
        </p:nvSpPr>
        <p:spPr>
          <a:xfrm>
            <a:off x="4988680" y="2016555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alt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09EA356-77BB-0AAB-B381-169E5F06423E}"/>
              </a:ext>
            </a:extLst>
          </p:cNvPr>
          <p:cNvSpPr/>
          <p:nvPr/>
        </p:nvSpPr>
        <p:spPr>
          <a:xfrm>
            <a:off x="4988680" y="1765531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src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D424EEB-ADC0-022D-2BAE-E497610FEB3D}"/>
              </a:ext>
            </a:extLst>
          </p:cNvPr>
          <p:cNvSpPr/>
          <p:nvPr/>
        </p:nvSpPr>
        <p:spPr>
          <a:xfrm>
            <a:off x="4988680" y="2565887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&lt;figcaption&gt;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AE72974-B45F-00B7-1395-A426C56B9E0D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3691582" y="3823787"/>
            <a:ext cx="236127" cy="1091567"/>
          </a:xfrm>
          <a:prstGeom prst="curvedConnector3">
            <a:avLst>
              <a:gd name="adj1" fmla="val 50000"/>
            </a:avLst>
          </a:prstGeom>
          <a:ln>
            <a:solidFill>
              <a:srgbClr val="574B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22DD4A7-1E61-7C1F-5D98-EAB24CAAEB4A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3691582" y="2799147"/>
            <a:ext cx="236127" cy="102464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3E6A24A-FF74-0DFA-A2BF-5E50614F8516}"/>
              </a:ext>
            </a:extLst>
          </p:cNvPr>
          <p:cNvCxnSpPr>
            <a:stCxn id="2" idx="3"/>
            <a:endCxn id="6" idx="1"/>
          </p:cNvCxnSpPr>
          <p:nvPr/>
        </p:nvCxnSpPr>
        <p:spPr>
          <a:xfrm flipV="1">
            <a:off x="3691582" y="3341711"/>
            <a:ext cx="236127" cy="482076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004008D1-A284-074B-0CF2-7B88A789C5FB}"/>
              </a:ext>
            </a:extLst>
          </p:cNvPr>
          <p:cNvCxnSpPr>
            <a:stCxn id="4" idx="1"/>
            <a:endCxn id="2" idx="3"/>
          </p:cNvCxnSpPr>
          <p:nvPr/>
        </p:nvCxnSpPr>
        <p:spPr>
          <a:xfrm rot="10800000" flipV="1">
            <a:off x="3691583" y="2125059"/>
            <a:ext cx="236127" cy="1698727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0B5BF09C-BA86-7B04-6023-54F00EB078E5}"/>
              </a:ext>
            </a:extLst>
          </p:cNvPr>
          <p:cNvCxnSpPr>
            <a:stCxn id="4" idx="3"/>
            <a:endCxn id="7" idx="1"/>
          </p:cNvCxnSpPr>
          <p:nvPr/>
        </p:nvCxnSpPr>
        <p:spPr>
          <a:xfrm flipV="1">
            <a:off x="4827709" y="2124555"/>
            <a:ext cx="160971" cy="505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ADEB818-31A1-5900-A713-7385F5AD5CC5}"/>
              </a:ext>
            </a:extLst>
          </p:cNvPr>
          <p:cNvCxnSpPr>
            <a:cxnSpLocks/>
            <a:stCxn id="23" idx="1"/>
            <a:endCxn id="4" idx="3"/>
          </p:cNvCxnSpPr>
          <p:nvPr/>
        </p:nvCxnSpPr>
        <p:spPr>
          <a:xfrm rot="10800000">
            <a:off x="4827710" y="2125060"/>
            <a:ext cx="160971" cy="250520"/>
          </a:xfrm>
          <a:prstGeom prst="curvedConnector3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曲线 19">
            <a:extLst>
              <a:ext uri="{FF2B5EF4-FFF2-40B4-BE49-F238E27FC236}">
                <a16:creationId xmlns:a16="http://schemas.microsoft.com/office/drawing/2014/main" id="{D84F5621-D44E-ED4E-6C6E-8F59C3EA50CA}"/>
              </a:ext>
            </a:extLst>
          </p:cNvPr>
          <p:cNvCxnSpPr>
            <a:cxnSpLocks/>
            <a:stCxn id="58" idx="1"/>
            <a:endCxn id="5" idx="3"/>
          </p:cNvCxnSpPr>
          <p:nvPr/>
        </p:nvCxnSpPr>
        <p:spPr>
          <a:xfrm rot="10800000">
            <a:off x="4827710" y="2799147"/>
            <a:ext cx="160971" cy="125260"/>
          </a:xfrm>
          <a:prstGeom prst="curved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53B755B-29EF-932B-04BB-7D49084827F2}"/>
              </a:ext>
            </a:extLst>
          </p:cNvPr>
          <p:cNvSpPr/>
          <p:nvPr/>
        </p:nvSpPr>
        <p:spPr>
          <a:xfrm>
            <a:off x="4988680" y="2267580"/>
            <a:ext cx="900000" cy="216000"/>
          </a:xfrm>
          <a:prstGeom prst="roundRect">
            <a:avLst/>
          </a:prstGeom>
          <a:solidFill>
            <a:srgbClr val="FDECDB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title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86E8B8FF-040A-9394-CCAD-2C171DF75B49}"/>
              </a:ext>
            </a:extLst>
          </p:cNvPr>
          <p:cNvSpPr/>
          <p:nvPr/>
        </p:nvSpPr>
        <p:spPr>
          <a:xfrm>
            <a:off x="6057780" y="1891043"/>
            <a:ext cx="1008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Object-fit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741AE713-414D-63CD-931D-279A096AC489}"/>
              </a:ext>
            </a:extLst>
          </p:cNvPr>
          <p:cNvSpPr/>
          <p:nvPr/>
        </p:nvSpPr>
        <p:spPr>
          <a:xfrm>
            <a:off x="4988680" y="2816407"/>
            <a:ext cx="900000" cy="216000"/>
          </a:xfrm>
          <a:prstGeom prst="roundRect">
            <a:avLst/>
          </a:prstGeom>
          <a:solidFill>
            <a:srgbClr val="FED9D8">
              <a:alpha val="89804"/>
            </a:srgbClr>
          </a:solidFill>
          <a:ln w="12700">
            <a:solidFill>
              <a:srgbClr val="FED9D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&lt;Img&gt;…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FC49AD26-AEBA-63FF-6CC9-F04A16EB6490}"/>
              </a:ext>
            </a:extLst>
          </p:cNvPr>
          <p:cNvSpPr/>
          <p:nvPr/>
        </p:nvSpPr>
        <p:spPr>
          <a:xfrm>
            <a:off x="4988680" y="310845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&lt;source&gt;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01287920-BE36-EF1D-0EAC-9B385D294CAE}"/>
              </a:ext>
            </a:extLst>
          </p:cNvPr>
          <p:cNvSpPr/>
          <p:nvPr/>
        </p:nvSpPr>
        <p:spPr>
          <a:xfrm>
            <a:off x="4988680" y="3358971"/>
            <a:ext cx="900000" cy="216000"/>
          </a:xfrm>
          <a:prstGeom prst="roundRect">
            <a:avLst/>
          </a:prstGeom>
          <a:solidFill>
            <a:srgbClr val="CCF2E5">
              <a:alpha val="89804"/>
            </a:srgbClr>
          </a:solidFill>
          <a:ln w="12700">
            <a:solidFill>
              <a:srgbClr val="CCF2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&lt;img&gt;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8BDD0A78-6AC5-D4FD-25ED-608B37905FFB}"/>
              </a:ext>
            </a:extLst>
          </p:cNvPr>
          <p:cNvCxnSpPr>
            <a:cxnSpLocks/>
            <a:stCxn id="62" idx="1"/>
            <a:endCxn id="6" idx="3"/>
          </p:cNvCxnSpPr>
          <p:nvPr/>
        </p:nvCxnSpPr>
        <p:spPr>
          <a:xfrm rot="10800000" flipV="1">
            <a:off x="4827710" y="3216451"/>
            <a:ext cx="160971" cy="12526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连接符: 曲线 70">
            <a:extLst>
              <a:ext uri="{FF2B5EF4-FFF2-40B4-BE49-F238E27FC236}">
                <a16:creationId xmlns:a16="http://schemas.microsoft.com/office/drawing/2014/main" id="{5A5335C1-AF95-7C07-1B49-1C0CEBAD69C5}"/>
              </a:ext>
            </a:extLst>
          </p:cNvPr>
          <p:cNvCxnSpPr>
            <a:cxnSpLocks/>
            <a:stCxn id="63" idx="1"/>
            <a:endCxn id="6" idx="3"/>
          </p:cNvCxnSpPr>
          <p:nvPr/>
        </p:nvCxnSpPr>
        <p:spPr>
          <a:xfrm rot="10800000">
            <a:off x="4827710" y="3341711"/>
            <a:ext cx="160971" cy="125260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50CBC0DE-7888-C256-C58D-47E3950BCE00}"/>
              </a:ext>
            </a:extLst>
          </p:cNvPr>
          <p:cNvCxnSpPr>
            <a:cxnSpLocks/>
            <a:stCxn id="10" idx="1"/>
            <a:endCxn id="5" idx="3"/>
          </p:cNvCxnSpPr>
          <p:nvPr/>
        </p:nvCxnSpPr>
        <p:spPr>
          <a:xfrm rot="10800000" flipV="1">
            <a:off x="4827710" y="2673887"/>
            <a:ext cx="160971" cy="125260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E5F653D8-9124-BB27-8C7B-33A2BB92429D}"/>
              </a:ext>
            </a:extLst>
          </p:cNvPr>
          <p:cNvSpPr/>
          <p:nvPr/>
        </p:nvSpPr>
        <p:spPr>
          <a:xfrm>
            <a:off x="6049650" y="2142067"/>
            <a:ext cx="1008000" cy="216000"/>
          </a:xfrm>
          <a:prstGeom prst="roundRect">
            <a:avLst/>
          </a:prstGeom>
          <a:solidFill>
            <a:srgbClr val="F87F57">
              <a:alpha val="89804"/>
            </a:srgbClr>
          </a:solidFill>
          <a:ln w="12700">
            <a:solidFill>
              <a:srgbClr val="FDEC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Object-position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C3A0A23D-6ABB-ACCA-2E17-6EE12818770F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5888680" y="1999043"/>
            <a:ext cx="169100" cy="37653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E6B73E7B-3CFE-5A41-99D3-2B8388D72A7C}"/>
              </a:ext>
            </a:extLst>
          </p:cNvPr>
          <p:cNvCxnSpPr>
            <a:cxnSpLocks/>
            <a:stCxn id="8" idx="3"/>
            <a:endCxn id="108" idx="1"/>
          </p:cNvCxnSpPr>
          <p:nvPr/>
        </p:nvCxnSpPr>
        <p:spPr>
          <a:xfrm>
            <a:off x="5888680" y="1873531"/>
            <a:ext cx="160970" cy="376536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907286D-9FE6-16FB-D8C7-CF57F02AF814}"/>
              </a:ext>
            </a:extLst>
          </p:cNvPr>
          <p:cNvSpPr/>
          <p:nvPr/>
        </p:nvSpPr>
        <p:spPr>
          <a:xfrm>
            <a:off x="3927709" y="4101951"/>
            <a:ext cx="900000" cy="216000"/>
          </a:xfrm>
          <a:prstGeom prst="roundRect">
            <a:avLst/>
          </a:prstGeom>
          <a:solidFill>
            <a:srgbClr val="4472C4">
              <a:alpha val="89804"/>
            </a:srgbClr>
          </a:solidFill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&lt;canvas&gt;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C40DB89B-E657-2776-2D27-3B9930D10B13}"/>
              </a:ext>
            </a:extLst>
          </p:cNvPr>
          <p:cNvCxnSpPr>
            <a:cxnSpLocks/>
            <a:stCxn id="2" idx="3"/>
            <a:endCxn id="12" idx="1"/>
          </p:cNvCxnSpPr>
          <p:nvPr/>
        </p:nvCxnSpPr>
        <p:spPr>
          <a:xfrm>
            <a:off x="3691582" y="3823787"/>
            <a:ext cx="236127" cy="386164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EC316819-B231-05D4-7AA3-F40030F8859C}"/>
              </a:ext>
            </a:extLst>
          </p:cNvPr>
          <p:cNvCxnSpPr>
            <a:cxnSpLocks/>
            <a:stCxn id="8" idx="1"/>
            <a:endCxn id="4" idx="3"/>
          </p:cNvCxnSpPr>
          <p:nvPr/>
        </p:nvCxnSpPr>
        <p:spPr>
          <a:xfrm rot="10800000" flipV="1">
            <a:off x="4827710" y="1873530"/>
            <a:ext cx="160971" cy="251529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7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2CAE3-A1AC-3F4E-935C-0F5B86F0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3F6BEB13-BC5C-76A7-70B4-5704F9D6A0AC}"/>
              </a:ext>
            </a:extLst>
          </p:cNvPr>
          <p:cNvSpPr/>
          <p:nvPr/>
        </p:nvSpPr>
        <p:spPr>
          <a:xfrm>
            <a:off x="3927709" y="3694457"/>
            <a:ext cx="936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865B1BF-2668-EBE3-9A2F-76B4ADFC7BD3}"/>
              </a:ext>
            </a:extLst>
          </p:cNvPr>
          <p:cNvSpPr/>
          <p:nvPr/>
        </p:nvSpPr>
        <p:spPr>
          <a:xfrm>
            <a:off x="3927709" y="2237109"/>
            <a:ext cx="936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detailsView.vue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F1F7419-7D34-C865-9FD3-CEF01F2784E0}"/>
              </a:ext>
            </a:extLst>
          </p:cNvPr>
          <p:cNvSpPr/>
          <p:nvPr/>
        </p:nvSpPr>
        <p:spPr>
          <a:xfrm>
            <a:off x="4988680" y="2965783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cart.js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8CA54037-8AE4-360B-D22C-AE9D102A0F28}"/>
              </a:ext>
            </a:extLst>
          </p:cNvPr>
          <p:cNvCxnSpPr>
            <a:cxnSpLocks/>
            <a:stCxn id="7" idx="1"/>
            <a:endCxn id="3" idx="3"/>
          </p:cNvCxnSpPr>
          <p:nvPr/>
        </p:nvCxnSpPr>
        <p:spPr>
          <a:xfrm rot="10800000" flipV="1">
            <a:off x="4863710" y="3073783"/>
            <a:ext cx="124971" cy="728674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5D7F2DC2-788D-E15F-2B93-BEC9E502032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4863709" y="2345109"/>
            <a:ext cx="124971" cy="728674"/>
          </a:xfrm>
          <a:prstGeom prst="curvedConnector3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206292A-CFFA-EDEE-0CE6-0FCE7626F683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E1A4A212-0D66-8B59-6229-1091271BAD62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getLists()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09BB0B0-6F0E-C24E-3004-E1132211C2A4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431383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AAE83631-A7F6-E02C-6D38-BABF5CA86FCF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73783"/>
            <a:ext cx="169100" cy="96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连接符: 曲线 68">
            <a:extLst>
              <a:ext uri="{FF2B5EF4-FFF2-40B4-BE49-F238E27FC236}">
                <a16:creationId xmlns:a16="http://schemas.microsoft.com/office/drawing/2014/main" id="{3C11272C-4991-936E-0304-646EE0728FD5}"/>
              </a:ext>
            </a:extLst>
          </p:cNvPr>
          <p:cNvCxnSpPr>
            <a:cxnSpLocks/>
            <a:stCxn id="35" idx="3"/>
            <a:endCxn id="4" idx="1"/>
          </p:cNvCxnSpPr>
          <p:nvPr/>
        </p:nvCxnSpPr>
        <p:spPr>
          <a:xfrm>
            <a:off x="3738400" y="2055600"/>
            <a:ext cx="189309" cy="289509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FAC0BED9-67F3-89B3-6AB2-8DA4ED4A93B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clearCarts()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10E5DD0E-A687-963B-1415-3F7429B9EB3A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67383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5E6615E3-8D72-AC02-8F82-0C0E07C8A063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73783"/>
            <a:ext cx="160970" cy="360617"/>
          </a:xfrm>
          <a:prstGeom prst="curved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20E96D7-080F-5915-CFE3-F48B6E4FAB2E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addToCarts()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2560AFC3-5502-019C-04F5-A2B3EC196CEB}"/>
              </a:ext>
            </a:extLst>
          </p:cNvPr>
          <p:cNvSpPr/>
          <p:nvPr/>
        </p:nvSpPr>
        <p:spPr>
          <a:xfrm>
            <a:off x="2730400" y="1947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DEA05F83-9848-938F-5765-BDA46419BE99}"/>
              </a:ext>
            </a:extLst>
          </p:cNvPr>
          <p:cNvSpPr/>
          <p:nvPr/>
        </p:nvSpPr>
        <p:spPr>
          <a:xfrm>
            <a:off x="2730400" y="2237109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goodSelected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1EF7C50-FB8D-FA1D-20B6-85409306F50D}"/>
              </a:ext>
            </a:extLst>
          </p:cNvPr>
          <p:cNvSpPr/>
          <p:nvPr/>
        </p:nvSpPr>
        <p:spPr>
          <a:xfrm>
            <a:off x="2730400" y="2523600"/>
            <a:ext cx="1008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addToCarts()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40" name="连接符: 曲线 39">
            <a:extLst>
              <a:ext uri="{FF2B5EF4-FFF2-40B4-BE49-F238E27FC236}">
                <a16:creationId xmlns:a16="http://schemas.microsoft.com/office/drawing/2014/main" id="{4AC6721A-6244-50EC-47B3-5478511DF02F}"/>
              </a:ext>
            </a:extLst>
          </p:cNvPr>
          <p:cNvCxnSpPr>
            <a:cxnSpLocks/>
            <a:stCxn id="37" idx="3"/>
            <a:endCxn id="4" idx="1"/>
          </p:cNvCxnSpPr>
          <p:nvPr/>
        </p:nvCxnSpPr>
        <p:spPr>
          <a:xfrm flipV="1">
            <a:off x="3738400" y="2345109"/>
            <a:ext cx="189309" cy="286491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64FC7AF9-BB31-5588-9F23-4B97028C7A12}"/>
              </a:ext>
            </a:extLst>
          </p:cNvPr>
          <p:cNvCxnSpPr>
            <a:stCxn id="36" idx="3"/>
            <a:endCxn id="4" idx="1"/>
          </p:cNvCxnSpPr>
          <p:nvPr/>
        </p:nvCxnSpPr>
        <p:spPr>
          <a:xfrm>
            <a:off x="3738400" y="2345109"/>
            <a:ext cx="18930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: 圆角 53">
            <a:extLst>
              <a:ext uri="{FF2B5EF4-FFF2-40B4-BE49-F238E27FC236}">
                <a16:creationId xmlns:a16="http://schemas.microsoft.com/office/drawing/2014/main" id="{A46905A7-222F-AF3F-81E8-3E43C3A2AFC0}"/>
              </a:ext>
            </a:extLst>
          </p:cNvPr>
          <p:cNvSpPr/>
          <p:nvPr/>
        </p:nvSpPr>
        <p:spPr>
          <a:xfrm>
            <a:off x="2730400" y="2946554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1B69FB84-588C-3B6F-29DC-0D207F19217B}"/>
              </a:ext>
            </a:extLst>
          </p:cNvPr>
          <p:cNvSpPr/>
          <p:nvPr/>
        </p:nvSpPr>
        <p:spPr>
          <a:xfrm>
            <a:off x="2730400" y="3245715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selectedLists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1761FC9C-89B8-41A0-8F5C-43B5E16AA3C1}"/>
              </a:ext>
            </a:extLst>
          </p:cNvPr>
          <p:cNvSpPr/>
          <p:nvPr/>
        </p:nvSpPr>
        <p:spPr>
          <a:xfrm>
            <a:off x="2730400" y="3544876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isAll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83DCAFDE-14F9-6845-DB80-8B8F839510C3}"/>
              </a:ext>
            </a:extLst>
          </p:cNvPr>
          <p:cNvSpPr/>
          <p:nvPr/>
        </p:nvSpPr>
        <p:spPr>
          <a:xfrm>
            <a:off x="2730400" y="3844037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D7B3F34F-6627-658C-A744-FBC9FDD8AF91}"/>
              </a:ext>
            </a:extLst>
          </p:cNvPr>
          <p:cNvSpPr/>
          <p:nvPr/>
        </p:nvSpPr>
        <p:spPr>
          <a:xfrm>
            <a:off x="2730400" y="4143198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totalPrice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9FD48F7-D13B-8DD4-D4AA-42DDEE93B189}"/>
              </a:ext>
            </a:extLst>
          </p:cNvPr>
          <p:cNvSpPr/>
          <p:nvPr/>
        </p:nvSpPr>
        <p:spPr>
          <a:xfrm>
            <a:off x="2730400" y="4442359"/>
            <a:ext cx="1008000" cy="216000"/>
          </a:xfrm>
          <a:prstGeom prst="roundRect">
            <a:avLst/>
          </a:prstGeom>
          <a:solidFill>
            <a:srgbClr val="5C84CC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discountPrice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BD5BA532-7EB2-08C6-9059-CA4E846D5684}"/>
              </a:ext>
            </a:extLst>
          </p:cNvPr>
          <p:cNvCxnSpPr>
            <a:cxnSpLocks/>
            <a:stCxn id="54" idx="3"/>
            <a:endCxn id="3" idx="1"/>
          </p:cNvCxnSpPr>
          <p:nvPr/>
        </p:nvCxnSpPr>
        <p:spPr>
          <a:xfrm>
            <a:off x="3738400" y="3054554"/>
            <a:ext cx="189309" cy="747903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连接符: 曲线 67">
            <a:extLst>
              <a:ext uri="{FF2B5EF4-FFF2-40B4-BE49-F238E27FC236}">
                <a16:creationId xmlns:a16="http://schemas.microsoft.com/office/drawing/2014/main" id="{16E326BD-B4AE-1641-E70A-A6BFE4509A70}"/>
              </a:ext>
            </a:extLst>
          </p:cNvPr>
          <p:cNvCxnSpPr>
            <a:cxnSpLocks/>
            <a:stCxn id="55" idx="3"/>
            <a:endCxn id="3" idx="1"/>
          </p:cNvCxnSpPr>
          <p:nvPr/>
        </p:nvCxnSpPr>
        <p:spPr>
          <a:xfrm>
            <a:off x="3738400" y="3353715"/>
            <a:ext cx="189309" cy="44874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曲线 74">
            <a:extLst>
              <a:ext uri="{FF2B5EF4-FFF2-40B4-BE49-F238E27FC236}">
                <a16:creationId xmlns:a16="http://schemas.microsoft.com/office/drawing/2014/main" id="{B5A66737-652E-D3AD-C2BA-7A64BF6D2DB4}"/>
              </a:ext>
            </a:extLst>
          </p:cNvPr>
          <p:cNvCxnSpPr>
            <a:cxnSpLocks/>
            <a:stCxn id="60" idx="3"/>
            <a:endCxn id="3" idx="1"/>
          </p:cNvCxnSpPr>
          <p:nvPr/>
        </p:nvCxnSpPr>
        <p:spPr>
          <a:xfrm flipV="1">
            <a:off x="3738400" y="3802457"/>
            <a:ext cx="189309" cy="747902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连接符: 曲线 77">
            <a:extLst>
              <a:ext uri="{FF2B5EF4-FFF2-40B4-BE49-F238E27FC236}">
                <a16:creationId xmlns:a16="http://schemas.microsoft.com/office/drawing/2014/main" id="{9C49D303-6593-4078-0C50-F1465C52AB10}"/>
              </a:ext>
            </a:extLst>
          </p:cNvPr>
          <p:cNvCxnSpPr>
            <a:cxnSpLocks/>
            <a:stCxn id="56" idx="3"/>
            <a:endCxn id="3" idx="1"/>
          </p:cNvCxnSpPr>
          <p:nvPr/>
        </p:nvCxnSpPr>
        <p:spPr>
          <a:xfrm>
            <a:off x="3738400" y="3652876"/>
            <a:ext cx="189309" cy="14958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连接符: 曲线 80">
            <a:extLst>
              <a:ext uri="{FF2B5EF4-FFF2-40B4-BE49-F238E27FC236}">
                <a16:creationId xmlns:a16="http://schemas.microsoft.com/office/drawing/2014/main" id="{96EB5F84-D1BD-20B5-2777-AB306C14B03E}"/>
              </a:ext>
            </a:extLst>
          </p:cNvPr>
          <p:cNvCxnSpPr>
            <a:cxnSpLocks/>
            <a:stCxn id="59" idx="3"/>
            <a:endCxn id="3" idx="1"/>
          </p:cNvCxnSpPr>
          <p:nvPr/>
        </p:nvCxnSpPr>
        <p:spPr>
          <a:xfrm flipV="1">
            <a:off x="3738400" y="3802457"/>
            <a:ext cx="189309" cy="448741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连接符: 曲线 85">
            <a:extLst>
              <a:ext uri="{FF2B5EF4-FFF2-40B4-BE49-F238E27FC236}">
                <a16:creationId xmlns:a16="http://schemas.microsoft.com/office/drawing/2014/main" id="{698C2E92-6E21-B7A7-AAAB-69046DD82A44}"/>
              </a:ext>
            </a:extLst>
          </p:cNvPr>
          <p:cNvCxnSpPr>
            <a:cxnSpLocks/>
            <a:stCxn id="57" idx="3"/>
            <a:endCxn id="3" idx="1"/>
          </p:cNvCxnSpPr>
          <p:nvPr/>
        </p:nvCxnSpPr>
        <p:spPr>
          <a:xfrm flipV="1">
            <a:off x="3738400" y="3802457"/>
            <a:ext cx="189309" cy="149580"/>
          </a:xfrm>
          <a:prstGeom prst="curvedConnector3">
            <a:avLst>
              <a:gd name="adj1" fmla="val 50000"/>
            </a:avLst>
          </a:prstGeom>
          <a:ln>
            <a:solidFill>
              <a:srgbClr val="6D91D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A2C4C-DE35-8F5D-FAA3-1F45B914C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6">
            <a:extLst>
              <a:ext uri="{FF2B5EF4-FFF2-40B4-BE49-F238E27FC236}">
                <a16:creationId xmlns:a16="http://schemas.microsoft.com/office/drawing/2014/main" id="{E9167702-BFB3-0DB3-BB79-C1FC75427EA0}"/>
              </a:ext>
            </a:extLst>
          </p:cNvPr>
          <p:cNvSpPr/>
          <p:nvPr/>
        </p:nvSpPr>
        <p:spPr>
          <a:xfrm>
            <a:off x="4988680" y="29304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::before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B29B0F0-7681-C319-D905-61DFC9EA1742}"/>
              </a:ext>
            </a:extLst>
          </p:cNvPr>
          <p:cNvSpPr/>
          <p:nvPr/>
        </p:nvSpPr>
        <p:spPr>
          <a:xfrm>
            <a:off x="6057780" y="2534400"/>
            <a:ext cx="900000" cy="216000"/>
          </a:xfrm>
          <a:prstGeom prst="roundRect">
            <a:avLst/>
          </a:prstGeom>
          <a:solidFill>
            <a:srgbClr val="F9423A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String of text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362D5C7-ED9E-7876-9B3A-5E7694F2029B}"/>
              </a:ext>
            </a:extLst>
          </p:cNvPr>
          <p:cNvSpPr/>
          <p:nvPr/>
        </p:nvSpPr>
        <p:spPr>
          <a:xfrm>
            <a:off x="6057780" y="2798400"/>
            <a:ext cx="900000" cy="216000"/>
          </a:xfrm>
          <a:prstGeom prst="roundRect">
            <a:avLst/>
          </a:prstGeom>
          <a:solidFill>
            <a:srgbClr val="F6A04D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Entity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3CC45C27-5C3D-1BF1-5E05-EB880994D1C9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 flipV="1">
            <a:off x="5888680" y="2642400"/>
            <a:ext cx="169100" cy="396000"/>
          </a:xfrm>
          <a:prstGeom prst="curvedConnector3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D6AAD16A-0663-8D07-DC16-C4F0A658F0A3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5888680" y="3038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509F35E6-BC71-27B6-AB68-9D6D8641D9DE}"/>
              </a:ext>
            </a:extLst>
          </p:cNvPr>
          <p:cNvSpPr/>
          <p:nvPr/>
        </p:nvSpPr>
        <p:spPr>
          <a:xfrm>
            <a:off x="6049650" y="3326400"/>
            <a:ext cx="900000" cy="216000"/>
          </a:xfrm>
          <a:prstGeom prst="roundRect">
            <a:avLst/>
          </a:prstGeom>
          <a:solidFill>
            <a:srgbClr val="FB837D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counter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118" name="连接符: 曲线 117">
            <a:extLst>
              <a:ext uri="{FF2B5EF4-FFF2-40B4-BE49-F238E27FC236}">
                <a16:creationId xmlns:a16="http://schemas.microsoft.com/office/drawing/2014/main" id="{DC5EF390-7693-C62F-379C-E8944F075A72}"/>
              </a:ext>
            </a:extLst>
          </p:cNvPr>
          <p:cNvCxnSpPr>
            <a:cxnSpLocks/>
            <a:stCxn id="7" idx="3"/>
            <a:endCxn id="26" idx="1"/>
          </p:cNvCxnSpPr>
          <p:nvPr/>
        </p:nvCxnSpPr>
        <p:spPr>
          <a:xfrm flipV="1">
            <a:off x="5888680" y="2906400"/>
            <a:ext cx="169100" cy="132000"/>
          </a:xfrm>
          <a:prstGeom prst="curvedConnector3">
            <a:avLst>
              <a:gd name="adj1" fmla="val 50000"/>
            </a:avLst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连接符: 曲线 120">
            <a:extLst>
              <a:ext uri="{FF2B5EF4-FFF2-40B4-BE49-F238E27FC236}">
                <a16:creationId xmlns:a16="http://schemas.microsoft.com/office/drawing/2014/main" id="{1D3BCEB4-577A-2C82-5900-26B41E83F91D}"/>
              </a:ext>
            </a:extLst>
          </p:cNvPr>
          <p:cNvCxnSpPr>
            <a:cxnSpLocks/>
            <a:stCxn id="7" idx="3"/>
            <a:endCxn id="108" idx="1"/>
          </p:cNvCxnSpPr>
          <p:nvPr/>
        </p:nvCxnSpPr>
        <p:spPr>
          <a:xfrm>
            <a:off x="5888680" y="3038400"/>
            <a:ext cx="160970" cy="396000"/>
          </a:xfrm>
          <a:prstGeom prst="curvedConnector3">
            <a:avLst>
              <a:gd name="adj1" fmla="val 50000"/>
            </a:avLst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4023AE0-10C4-EDDD-C931-D3E49B6AC7C9}"/>
              </a:ext>
            </a:extLst>
          </p:cNvPr>
          <p:cNvSpPr/>
          <p:nvPr/>
        </p:nvSpPr>
        <p:spPr>
          <a:xfrm>
            <a:off x="6057780" y="3062400"/>
            <a:ext cx="900000" cy="216000"/>
          </a:xfrm>
          <a:prstGeom prst="roundRect">
            <a:avLst/>
          </a:prstGeom>
          <a:solidFill>
            <a:srgbClr val="9966FF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 Light" panose="00000400000000000000" pitchFamily="2" charset="0"/>
              </a:rPr>
              <a:t>Iconfont</a:t>
            </a:r>
            <a:endParaRPr lang="zh-CN" altLang="en-US" sz="800">
              <a:solidFill>
                <a:schemeClr val="bg1"/>
              </a:solidFill>
              <a:latin typeface="Quicksand Light" panose="00000400000000000000" pitchFamily="2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3E28516-AB33-28C4-44B6-24DE28D98661}"/>
              </a:ext>
            </a:extLst>
          </p:cNvPr>
          <p:cNvSpPr/>
          <p:nvPr/>
        </p:nvSpPr>
        <p:spPr>
          <a:xfrm>
            <a:off x="7126880" y="2798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C9DFEFA-DE6D-C382-23DE-033158234380}"/>
              </a:ext>
            </a:extLst>
          </p:cNvPr>
          <p:cNvSpPr/>
          <p:nvPr/>
        </p:nvSpPr>
        <p:spPr>
          <a:xfrm>
            <a:off x="7126880" y="3062400"/>
            <a:ext cx="900000" cy="216000"/>
          </a:xfrm>
          <a:prstGeom prst="roundRect">
            <a:avLst/>
          </a:prstGeom>
          <a:solidFill>
            <a:srgbClr val="CCF2E5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ysClr val="windowText" lastClr="000000"/>
                </a:solidFill>
                <a:latin typeface="Quicksand Light" panose="00000400000000000000" pitchFamily="2" charset="0"/>
              </a:rPr>
              <a:t>Unicode</a:t>
            </a:r>
            <a:endParaRPr lang="zh-CN" altLang="en-US" sz="800">
              <a:solidFill>
                <a:sysClr val="windowText" lastClr="000000"/>
              </a:solidFill>
              <a:latin typeface="Quicksand Light" panose="00000400000000000000" pitchFamily="2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C72856E-D2DA-7E17-A337-C4361ABDE71E}"/>
              </a:ext>
            </a:extLst>
          </p:cNvPr>
          <p:cNvCxnSpPr>
            <a:stCxn id="26" idx="3"/>
            <a:endCxn id="2" idx="1"/>
          </p:cNvCxnSpPr>
          <p:nvPr/>
        </p:nvCxnSpPr>
        <p:spPr>
          <a:xfrm>
            <a:off x="6957780" y="2906400"/>
            <a:ext cx="169100" cy="0"/>
          </a:xfrm>
          <a:prstGeom prst="line">
            <a:avLst/>
          </a:prstGeom>
          <a:ln>
            <a:solidFill>
              <a:srgbClr val="F7AA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671B0F8-4EB3-1F8A-06EB-35F88593DCA1}"/>
              </a:ext>
            </a:extLst>
          </p:cNvPr>
          <p:cNvCxnSpPr>
            <a:stCxn id="12" idx="3"/>
            <a:endCxn id="5" idx="1"/>
          </p:cNvCxnSpPr>
          <p:nvPr/>
        </p:nvCxnSpPr>
        <p:spPr>
          <a:xfrm>
            <a:off x="6957780" y="3170400"/>
            <a:ext cx="169100" cy="0"/>
          </a:xfrm>
          <a:prstGeom prst="line">
            <a:avLst/>
          </a:prstGeom>
          <a:ln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3064634-CD22-075E-68B9-962F834B311B}"/>
              </a:ext>
            </a:extLst>
          </p:cNvPr>
          <p:cNvSpPr/>
          <p:nvPr/>
        </p:nvSpPr>
        <p:spPr>
          <a:xfrm>
            <a:off x="3927709" y="3179700"/>
            <a:ext cx="900000" cy="216000"/>
          </a:xfrm>
          <a:prstGeom prst="round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 Medium" panose="00000600000000000000" pitchFamily="2" charset="0"/>
              </a:rPr>
              <a:t>&lt;li&gt;</a:t>
            </a:r>
            <a:endParaRPr lang="zh-CN" altLang="en-US" sz="800">
              <a:latin typeface="Quicksand Medium" panose="00000600000000000000" pitchFamily="2" charset="0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D464FB6F-32E1-97B7-CAC2-14F5345557D4}"/>
              </a:ext>
            </a:extLst>
          </p:cNvPr>
          <p:cNvSpPr/>
          <p:nvPr/>
        </p:nvSpPr>
        <p:spPr>
          <a:xfrm>
            <a:off x="4988679" y="3429000"/>
            <a:ext cx="900000" cy="216000"/>
          </a:xfrm>
          <a:prstGeom prst="roundRect">
            <a:avLst/>
          </a:prstGeom>
          <a:solidFill>
            <a:srgbClr val="335BA3">
              <a:alpha val="89804"/>
            </a:srgb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latin typeface="Quicksand" panose="00000500000000000000" pitchFamily="2" charset="0"/>
              </a:rPr>
              <a:t>::after</a:t>
            </a:r>
            <a:endParaRPr lang="zh-CN" altLang="en-US" sz="800">
              <a:latin typeface="Quicksand" panose="00000500000000000000" pitchFamily="2" charset="0"/>
            </a:endParaRP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A49DEFA1-8658-B2E8-502E-F97718CFD37A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4827709" y="3038400"/>
            <a:ext cx="160971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24C1CA78-5496-27AF-13AD-7BE3E7DD4AE2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4827709" y="3287700"/>
            <a:ext cx="160970" cy="249300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A66E-600A-88EF-A518-DADE5F3B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57F20E4-ECAC-3C69-D946-92C688878A43}"/>
              </a:ext>
            </a:extLst>
          </p:cNvPr>
          <p:cNvSpPr/>
          <p:nvPr/>
        </p:nvSpPr>
        <p:spPr>
          <a:xfrm>
            <a:off x="3953609" y="1817217"/>
            <a:ext cx="1260000" cy="216000"/>
          </a:xfrm>
          <a:prstGeom prst="roundRect">
            <a:avLst/>
          </a:prstGeom>
          <a:solidFill>
            <a:srgbClr val="00BC7B"/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Requirement Analysis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597D093-6974-ED06-D730-7114EA069376}"/>
              </a:ext>
            </a:extLst>
          </p:cNvPr>
          <p:cNvSpPr/>
          <p:nvPr/>
        </p:nvSpPr>
        <p:spPr>
          <a:xfrm>
            <a:off x="3953609" y="2105368"/>
            <a:ext cx="1260000" cy="216000"/>
          </a:xfrm>
          <a:prstGeom prst="roundRect">
            <a:avLst/>
          </a:prstGeom>
          <a:solidFill>
            <a:srgbClr val="00BC7B">
              <a:alpha val="8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Design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1361E683-1693-04EF-E70F-E35AA21CF2C3}"/>
              </a:ext>
            </a:extLst>
          </p:cNvPr>
          <p:cNvSpPr/>
          <p:nvPr/>
        </p:nvSpPr>
        <p:spPr>
          <a:xfrm>
            <a:off x="3953609" y="2393519"/>
            <a:ext cx="1260000" cy="216000"/>
          </a:xfrm>
          <a:prstGeom prst="roundRect">
            <a:avLst/>
          </a:prstGeom>
          <a:solidFill>
            <a:srgbClr val="00BC7B">
              <a:alpha val="8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Implementation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6076773-2B44-CA3D-7678-FDF5C69A883C}"/>
              </a:ext>
            </a:extLst>
          </p:cNvPr>
          <p:cNvSpPr/>
          <p:nvPr/>
        </p:nvSpPr>
        <p:spPr>
          <a:xfrm>
            <a:off x="3953609" y="2681670"/>
            <a:ext cx="1260000" cy="216000"/>
          </a:xfrm>
          <a:prstGeom prst="roundRect">
            <a:avLst/>
          </a:prstGeom>
          <a:solidFill>
            <a:srgbClr val="00BC7B">
              <a:alpha val="69804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Registration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661091DA-005D-6AFD-E428-0A9DFA171857}"/>
              </a:ext>
            </a:extLst>
          </p:cNvPr>
          <p:cNvSpPr/>
          <p:nvPr/>
        </p:nvSpPr>
        <p:spPr>
          <a:xfrm>
            <a:off x="3953609" y="2969821"/>
            <a:ext cx="1260000" cy="216000"/>
          </a:xfrm>
          <a:prstGeom prst="roundRect">
            <a:avLst/>
          </a:prstGeom>
          <a:solidFill>
            <a:srgbClr val="00BC7B">
              <a:alpha val="6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Usage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5CE0235D-565A-3452-E27C-103902C81866}"/>
              </a:ext>
            </a:extLst>
          </p:cNvPr>
          <p:cNvSpPr/>
          <p:nvPr/>
        </p:nvSpPr>
        <p:spPr>
          <a:xfrm>
            <a:off x="3953609" y="3257972"/>
            <a:ext cx="1260000" cy="216000"/>
          </a:xfrm>
          <a:prstGeom prst="roundRect">
            <a:avLst/>
          </a:prstGeom>
          <a:solidFill>
            <a:srgbClr val="00BC7B">
              <a:alpha val="5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Testing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C9306ADC-F827-C894-8106-892A4AA114F9}"/>
              </a:ext>
            </a:extLst>
          </p:cNvPr>
          <p:cNvSpPr/>
          <p:nvPr/>
        </p:nvSpPr>
        <p:spPr>
          <a:xfrm>
            <a:off x="3953609" y="3546123"/>
            <a:ext cx="1260000" cy="216000"/>
          </a:xfrm>
          <a:prstGeom prst="roundRect">
            <a:avLst/>
          </a:prstGeom>
          <a:solidFill>
            <a:srgbClr val="00BC7B">
              <a:alpha val="40000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Optimization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358B77B1-B7DD-B732-DF56-A31D0F6B7361}"/>
              </a:ext>
            </a:extLst>
          </p:cNvPr>
          <p:cNvSpPr/>
          <p:nvPr/>
        </p:nvSpPr>
        <p:spPr>
          <a:xfrm>
            <a:off x="3953609" y="3834275"/>
            <a:ext cx="1260000" cy="216000"/>
          </a:xfrm>
          <a:prstGeom prst="roundRect">
            <a:avLst/>
          </a:prstGeom>
          <a:solidFill>
            <a:srgbClr val="00BC7B">
              <a:alpha val="30196"/>
            </a:srgbClr>
          </a:solidFill>
          <a:ln w="6350">
            <a:solidFill>
              <a:srgbClr val="00BC7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>
                <a:solidFill>
                  <a:schemeClr val="bg1"/>
                </a:solidFill>
                <a:latin typeface="Quicksand" panose="00000500000000000000" pitchFamily="2" charset="0"/>
              </a:rPr>
              <a:t>Documentation</a:t>
            </a:r>
            <a:endParaRPr lang="zh-CN" altLang="en-US" sz="800">
              <a:solidFill>
                <a:schemeClr val="bg1"/>
              </a:solidFill>
              <a:latin typeface="Quicksand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715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ECC09FE-D9D2-2E76-0948-E1F27A08C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340" y="1842866"/>
            <a:ext cx="210531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2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481C25A-EE58-E557-3B67-41F01624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25" y="0"/>
            <a:ext cx="285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3401AF-CDFA-3EC0-CE8F-7BD432B866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529966"/>
              </p:ext>
            </p:extLst>
          </p:nvPr>
        </p:nvGraphicFramePr>
        <p:xfrm>
          <a:off x="6429983" y="-1"/>
          <a:ext cx="1934088" cy="6858000"/>
        </p:xfrm>
        <a:graphic>
          <a:graphicData uri="http://schemas.openxmlformats.org/drawingml/2006/table">
            <a:tbl>
              <a:tblPr firstRow="1" bandRow="1"/>
              <a:tblGrid>
                <a:gridCol w="644696">
                  <a:extLst>
                    <a:ext uri="{9D8B030D-6E8A-4147-A177-3AD203B41FA5}">
                      <a16:colId xmlns:a16="http://schemas.microsoft.com/office/drawing/2014/main" val="2989342476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228720094"/>
                    </a:ext>
                  </a:extLst>
                </a:gridCol>
                <a:gridCol w="644696">
                  <a:extLst>
                    <a:ext uri="{9D8B030D-6E8A-4147-A177-3AD203B41FA5}">
                      <a16:colId xmlns:a16="http://schemas.microsoft.com/office/drawing/2014/main" val="3621712086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4"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150*3600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83134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5247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70477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83058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95445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701876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0394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49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20769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53816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478938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202610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572046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8255923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3795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15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927865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16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9020074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17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18137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18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6450432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19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7751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20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8406497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21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6620328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22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416159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24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800"/>
                        <a:t>23</a:t>
                      </a:r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sz="80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1390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668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203</Words>
  <Application>Microsoft Office PowerPoint</Application>
  <PresentationFormat>宽屏</PresentationFormat>
  <Paragraphs>135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等线</vt:lpstr>
      <vt:lpstr>等线 Light</vt:lpstr>
      <vt:lpstr>微软雅黑</vt:lpstr>
      <vt:lpstr>Arial</vt:lpstr>
      <vt:lpstr>Quicksand</vt:lpstr>
      <vt:lpstr>Quicksand Light</vt:lpstr>
      <vt:lpstr>Quicksand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PLA</Manager>
  <Company>54414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glpla.github.io</dc:creator>
  <cp:lastModifiedBy>军 冷</cp:lastModifiedBy>
  <cp:revision>43</cp:revision>
  <dcterms:created xsi:type="dcterms:W3CDTF">2024-09-22T03:10:12Z</dcterms:created>
  <dcterms:modified xsi:type="dcterms:W3CDTF">2025-06-13T04:24:15Z</dcterms:modified>
</cp:coreProperties>
</file>