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8" r:id="rId3"/>
    <p:sldId id="259" r:id="rId4"/>
    <p:sldId id="260" r:id="rId5"/>
    <p:sldId id="269" r:id="rId6"/>
    <p:sldId id="261" r:id="rId7"/>
    <p:sldId id="262" r:id="rId8"/>
    <p:sldId id="263" r:id="rId9"/>
    <p:sldId id="265" r:id="rId10"/>
    <p:sldId id="266" r:id="rId11"/>
    <p:sldId id="267" r:id="rId12"/>
    <p:sldId id="273" r:id="rId13"/>
    <p:sldId id="271" r:id="rId14"/>
    <p:sldId id="268" r:id="rId15"/>
    <p:sldId id="274" r:id="rId16"/>
    <p:sldId id="276" r:id="rId17"/>
    <p:sldId id="277" r:id="rId18"/>
    <p:sldId id="278" r:id="rId19"/>
    <p:sldId id="279" r:id="rId20"/>
    <p:sldId id="280" r:id="rId21"/>
    <p:sldId id="264" r:id="rId22"/>
    <p:sldId id="272" r:id="rId23"/>
    <p:sldId id="256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EB3B5A"/>
    <a:srgbClr val="20BD6A"/>
    <a:srgbClr val="3DC1D3"/>
    <a:srgbClr val="20BF6B"/>
    <a:srgbClr val="FB9B5A"/>
    <a:srgbClr val="FFFFFF"/>
    <a:srgbClr val="FDB8B5"/>
    <a:srgbClr val="8854D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84C53-BFA5-5113-457B-3F9CFE00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554" y="0"/>
            <a:ext cx="3856892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B6DCC9-8EA6-6763-1964-406022EB4852}"/>
              </a:ext>
            </a:extLst>
          </p:cNvPr>
          <p:cNvSpPr txBox="1"/>
          <p:nvPr/>
        </p:nvSpPr>
        <p:spPr>
          <a:xfrm>
            <a:off x="6902498" y="4498950"/>
            <a:ext cx="1005403" cy="584775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32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禹卫行书字体" panose="02000603000000000000" pitchFamily="2" charset="-122"/>
                <a:ea typeface="禹卫行书字体" panose="02000603000000000000" pitchFamily="2" charset="-122"/>
              </a:rPr>
              <a:t>夏至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0FF4D-EE92-3A21-3B40-7E1C70EE290E}"/>
              </a:ext>
            </a:extLst>
          </p:cNvPr>
          <p:cNvSpPr txBox="1"/>
          <p:nvPr/>
        </p:nvSpPr>
        <p:spPr>
          <a:xfrm>
            <a:off x="6416313" y="4771710"/>
            <a:ext cx="1608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>
                <a:solidFill>
                  <a:schemeClr val="bg1"/>
                </a:solidFill>
                <a:latin typeface="Great Vibes" panose="02000507080000020002" pitchFamily="2" charset="0"/>
                <a:cs typeface="Poppins" panose="00000500000000000000" pitchFamily="2" charset="0"/>
              </a:rPr>
              <a:t>Summer</a:t>
            </a:r>
            <a:endParaRPr lang="zh-CN" altLang="en-US" sz="4000">
              <a:solidFill>
                <a:schemeClr val="bg1"/>
              </a:solidFill>
              <a:latin typeface="Great Vibes" panose="02000507080000020002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8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24F8-E1BD-9189-C324-9C5F7116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67D5E69-AA2E-FC32-F5B1-466612F9DAEA}"/>
              </a:ext>
            </a:extLst>
          </p:cNvPr>
          <p:cNvSpPr/>
          <p:nvPr/>
        </p:nvSpPr>
        <p:spPr>
          <a:xfrm>
            <a:off x="2090611" y="2642816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67ABAD30-24EB-82E6-AF2D-59F60775339C}"/>
              </a:ext>
            </a:extLst>
          </p:cNvPr>
          <p:cNvSpPr/>
          <p:nvPr/>
        </p:nvSpPr>
        <p:spPr>
          <a:xfrm>
            <a:off x="3406738" y="16695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AA6A6D1-D7B3-992A-1FAD-9F693A49BEC6}"/>
              </a:ext>
            </a:extLst>
          </p:cNvPr>
          <p:cNvSpPr/>
          <p:nvPr/>
        </p:nvSpPr>
        <p:spPr>
          <a:xfrm>
            <a:off x="3406738" y="361612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C42CB4E-5C44-7042-49A8-6E7C64C23FF1}"/>
              </a:ext>
            </a:extLst>
          </p:cNvPr>
          <p:cNvSpPr/>
          <p:nvPr/>
        </p:nvSpPr>
        <p:spPr>
          <a:xfrm>
            <a:off x="3406738" y="563922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B393F4E-D343-21EE-8EB7-F6279D93491C}"/>
              </a:ext>
            </a:extLst>
          </p:cNvPr>
          <p:cNvSpPr/>
          <p:nvPr/>
        </p:nvSpPr>
        <p:spPr>
          <a:xfrm>
            <a:off x="4239109" y="15439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5EF32C5-5CD8-2361-E4BA-17E8BD8F84C4}"/>
              </a:ext>
            </a:extLst>
          </p:cNvPr>
          <p:cNvSpPr/>
          <p:nvPr/>
        </p:nvSpPr>
        <p:spPr>
          <a:xfrm>
            <a:off x="4239109" y="12929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706059-CEF5-0406-0DE9-CE356B0DB39C}"/>
              </a:ext>
            </a:extLst>
          </p:cNvPr>
          <p:cNvSpPr/>
          <p:nvPr/>
        </p:nvSpPr>
        <p:spPr>
          <a:xfrm>
            <a:off x="4239109" y="30179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90A38DE-9A2B-5F8D-ED2A-6B8A26FD3E39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170611" y="2750816"/>
            <a:ext cx="236127" cy="9733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35BF5A3-8481-B09F-E621-2DAEFDB577F2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170611" y="2750816"/>
            <a:ext cx="236127" cy="2996407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95B4C45D-2215-D351-EBD0-9C11C2A0EE8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rot="10800000" flipV="1">
            <a:off x="3170612" y="1777504"/>
            <a:ext cx="236127" cy="973311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ED494AB0-430F-92D5-9EC0-4C90DF974118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724128"/>
            <a:ext cx="112371" cy="598165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454CE68F-1AD7-3B27-C278-53D0FBDE0973}"/>
              </a:ext>
            </a:extLst>
          </p:cNvPr>
          <p:cNvSpPr/>
          <p:nvPr/>
        </p:nvSpPr>
        <p:spPr>
          <a:xfrm>
            <a:off x="4239109" y="17950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C9951C-382C-0B59-1E2F-16537D777D39}"/>
              </a:ext>
            </a:extLst>
          </p:cNvPr>
          <p:cNvSpPr/>
          <p:nvPr/>
        </p:nvSpPr>
        <p:spPr>
          <a:xfrm>
            <a:off x="4239109" y="421429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92F884-1D99-06E6-073E-84586A266AE6}"/>
              </a:ext>
            </a:extLst>
          </p:cNvPr>
          <p:cNvSpPr/>
          <p:nvPr/>
        </p:nvSpPr>
        <p:spPr>
          <a:xfrm>
            <a:off x="4239109" y="551396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A917F5E3-9109-56D4-33BF-FB69E8ADD0D1}"/>
              </a:ext>
            </a:extLst>
          </p:cNvPr>
          <p:cNvSpPr/>
          <p:nvPr/>
        </p:nvSpPr>
        <p:spPr>
          <a:xfrm>
            <a:off x="4239109" y="576448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3955310-D40B-9A50-04A8-3D315ACB8252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562196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04BA7244-C215-E779-E744-80CFC8B32938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574722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F1F59178-FEC1-F67E-09E0-8ADE07BA4BE8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125961"/>
            <a:ext cx="112371" cy="598165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D0C0C64-A215-B478-822D-5B9D37BEED0F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4009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61D15B4-1EF0-74EB-C00D-40E69113C461}"/>
              </a:ext>
            </a:extLst>
          </p:cNvPr>
          <p:cNvSpPr/>
          <p:nvPr/>
        </p:nvSpPr>
        <p:spPr>
          <a:xfrm>
            <a:off x="3387785" y="6277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1639D91-96C2-1EA8-A787-5B43DB710761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735732"/>
            <a:ext cx="217174" cy="201508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820E203-3D93-2EA9-8908-FBE10695325D}"/>
              </a:ext>
            </a:extLst>
          </p:cNvPr>
          <p:cNvSpPr/>
          <p:nvPr/>
        </p:nvSpPr>
        <p:spPr>
          <a:xfrm>
            <a:off x="1215806" y="2642816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2C8E297E-9902-7EFB-E7B5-DED56A221B49}"/>
              </a:ext>
            </a:extLst>
          </p:cNvPr>
          <p:cNvSpPr/>
          <p:nvPr/>
        </p:nvSpPr>
        <p:spPr>
          <a:xfrm>
            <a:off x="4259333" y="501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51D0028F-EC94-2526-F176-862BC2AE41D6}"/>
              </a:ext>
            </a:extLst>
          </p:cNvPr>
          <p:cNvSpPr/>
          <p:nvPr/>
        </p:nvSpPr>
        <p:spPr>
          <a:xfrm>
            <a:off x="4259333" y="7537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3CA0FFF3-D7B3-A46D-CED6-A015419A04C7}"/>
              </a:ext>
            </a:extLst>
          </p:cNvPr>
          <p:cNvSpPr/>
          <p:nvPr/>
        </p:nvSpPr>
        <p:spPr>
          <a:xfrm>
            <a:off x="5306324" y="375732"/>
            <a:ext cx="1260000" cy="720000"/>
          </a:xfrm>
          <a:prstGeom prst="roundRect">
            <a:avLst/>
          </a:prstGeom>
          <a:noFill/>
          <a:ln w="12700">
            <a:solidFill>
              <a:srgbClr val="3DC1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.clear::after {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content: '';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display: block;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    clear: both;</a:t>
            </a:r>
          </a:p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}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FB7AA72D-FFCB-BD68-906B-23E70E95D3EE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609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94316C27-D904-2B7E-78AE-183533596ED1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7357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AF199458-83C1-EF95-A883-F817515A8F61}"/>
              </a:ext>
            </a:extLst>
          </p:cNvPr>
          <p:cNvSpPr/>
          <p:nvPr/>
        </p:nvSpPr>
        <p:spPr>
          <a:xfrm>
            <a:off x="4239109" y="20462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A82AC47-0A34-F22D-CB63-1001B28D59BB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17775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B3CF9839-8CC9-3CA9-A81C-6244845B2B9D}"/>
              </a:ext>
            </a:extLst>
          </p:cNvPr>
          <p:cNvSpPr/>
          <p:nvPr/>
        </p:nvSpPr>
        <p:spPr>
          <a:xfrm>
            <a:off x="5255524" y="1669505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z-index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B8648CF6-42FB-369B-2B6C-BC879631CFA8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5139109" y="1400968"/>
            <a:ext cx="116415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D143F896-9E47-0144-A43A-F064BC94F769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 flipV="1">
            <a:off x="5139109" y="1777505"/>
            <a:ext cx="116415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AFF6F1D-82F0-A130-42F5-68BC54B1CD8B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1935806" y="2750816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CD9B6E0C-9F75-365E-F8A8-85C4344BE035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>
            <a:off x="5159333" y="609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6D19163B-D2F5-8871-E03C-BE29DC738EBB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59333" y="735732"/>
            <a:ext cx="146991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CDD3B2A-467A-A3F5-2899-7C14090D296F}"/>
              </a:ext>
            </a:extLst>
          </p:cNvPr>
          <p:cNvSpPr/>
          <p:nvPr/>
        </p:nvSpPr>
        <p:spPr>
          <a:xfrm>
            <a:off x="5255524" y="251789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flex-direction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8C7F3F4D-0106-2336-F6B1-8A5F6FE264B5}"/>
              </a:ext>
            </a:extLst>
          </p:cNvPr>
          <p:cNvSpPr/>
          <p:nvPr/>
        </p:nvSpPr>
        <p:spPr>
          <a:xfrm>
            <a:off x="5255524" y="27695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justify-content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FFF15F6-8DED-678E-4516-116F88EFEFC1}"/>
              </a:ext>
            </a:extLst>
          </p:cNvPr>
          <p:cNvSpPr/>
          <p:nvPr/>
        </p:nvSpPr>
        <p:spPr>
          <a:xfrm>
            <a:off x="5255524" y="30179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align-items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85115E1-35AF-7B3F-9B0C-0FED5EC97188}"/>
              </a:ext>
            </a:extLst>
          </p:cNvPr>
          <p:cNvSpPr/>
          <p:nvPr/>
        </p:nvSpPr>
        <p:spPr>
          <a:xfrm>
            <a:off x="5255524" y="3262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flex-wrap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98C1AB6B-3AEB-B12E-4601-AACDB8A84ABA}"/>
              </a:ext>
            </a:extLst>
          </p:cNvPr>
          <p:cNvSpPr/>
          <p:nvPr/>
        </p:nvSpPr>
        <p:spPr>
          <a:xfrm>
            <a:off x="5255524" y="351476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gap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FF8EA186-1DF7-FC73-CAB9-920EC48094D4}"/>
              </a:ext>
            </a:extLst>
          </p:cNvPr>
          <p:cNvCxnSpPr>
            <a:cxnSpLocks/>
            <a:stCxn id="79" idx="1"/>
            <a:endCxn id="10" idx="3"/>
          </p:cNvCxnSpPr>
          <p:nvPr/>
        </p:nvCxnSpPr>
        <p:spPr>
          <a:xfrm rot="10800000" flipV="1">
            <a:off x="5139110" y="2625898"/>
            <a:ext cx="116415" cy="5000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556E41C7-376D-225E-7226-3864909BE88F}"/>
              </a:ext>
            </a:extLst>
          </p:cNvPr>
          <p:cNvCxnSpPr>
            <a:cxnSpLocks/>
            <a:stCxn id="83" idx="1"/>
            <a:endCxn id="10" idx="3"/>
          </p:cNvCxnSpPr>
          <p:nvPr/>
        </p:nvCxnSpPr>
        <p:spPr>
          <a:xfrm rot="10800000">
            <a:off x="5139110" y="3125962"/>
            <a:ext cx="116415" cy="4968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2FE5135-03AC-6E02-7A45-AE1490355D0E}"/>
              </a:ext>
            </a:extLst>
          </p:cNvPr>
          <p:cNvSpPr/>
          <p:nvPr/>
        </p:nvSpPr>
        <p:spPr>
          <a:xfrm>
            <a:off x="5255524" y="3838428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flex-basis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52363A63-825D-F240-6EA0-B128399A9159}"/>
              </a:ext>
            </a:extLst>
          </p:cNvPr>
          <p:cNvSpPr/>
          <p:nvPr/>
        </p:nvSpPr>
        <p:spPr>
          <a:xfrm>
            <a:off x="5255524" y="40900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flex-grow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CA7F7F6-E7D5-9DAD-DE36-4F5550246268}"/>
              </a:ext>
            </a:extLst>
          </p:cNvPr>
          <p:cNvSpPr/>
          <p:nvPr/>
        </p:nvSpPr>
        <p:spPr>
          <a:xfrm>
            <a:off x="5255524" y="43384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flex-shrink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B5CA0E07-097C-29F7-7997-8EF996EC89DA}"/>
              </a:ext>
            </a:extLst>
          </p:cNvPr>
          <p:cNvSpPr/>
          <p:nvPr/>
        </p:nvSpPr>
        <p:spPr>
          <a:xfrm>
            <a:off x="5255524" y="4583292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5F772AA-ED96-A648-62C4-CAE545578DC1}"/>
              </a:ext>
            </a:extLst>
          </p:cNvPr>
          <p:cNvCxnSpPr>
            <a:cxnSpLocks/>
            <a:stCxn id="91" idx="1"/>
            <a:endCxn id="58" idx="3"/>
          </p:cNvCxnSpPr>
          <p:nvPr/>
        </p:nvCxnSpPr>
        <p:spPr>
          <a:xfrm rot="10800000" flipV="1">
            <a:off x="5139110" y="3946428"/>
            <a:ext cx="116415" cy="37586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A98A774-9247-564E-74E9-DAA4A9BFA6AB}"/>
              </a:ext>
            </a:extLst>
          </p:cNvPr>
          <p:cNvCxnSpPr>
            <a:cxnSpLocks/>
            <a:stCxn id="94" idx="1"/>
            <a:endCxn id="58" idx="3"/>
          </p:cNvCxnSpPr>
          <p:nvPr/>
        </p:nvCxnSpPr>
        <p:spPr>
          <a:xfrm rot="10800000">
            <a:off x="5139110" y="4322292"/>
            <a:ext cx="116415" cy="36900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ADFDF415-2E45-7615-C710-A34E668FF872}"/>
              </a:ext>
            </a:extLst>
          </p:cNvPr>
          <p:cNvSpPr/>
          <p:nvPr/>
        </p:nvSpPr>
        <p:spPr>
          <a:xfrm>
            <a:off x="5255524" y="5127620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grid-template-columns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6" name="矩形: 圆角 105">
            <a:extLst>
              <a:ext uri="{FF2B5EF4-FFF2-40B4-BE49-F238E27FC236}">
                <a16:creationId xmlns:a16="http://schemas.microsoft.com/office/drawing/2014/main" id="{445B2E54-C1E9-4178-F708-1D4F19FA3239}"/>
              </a:ext>
            </a:extLst>
          </p:cNvPr>
          <p:cNvSpPr/>
          <p:nvPr/>
        </p:nvSpPr>
        <p:spPr>
          <a:xfrm>
            <a:off x="5255524" y="53792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grid-template-rows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6D07C76A-000A-6148-C257-84637EECBD9B}"/>
              </a:ext>
            </a:extLst>
          </p:cNvPr>
          <p:cNvSpPr/>
          <p:nvPr/>
        </p:nvSpPr>
        <p:spPr>
          <a:xfrm>
            <a:off x="5255524" y="56276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grid-template-areas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D10F1B-4183-29FB-3543-DB9662DE3B23}"/>
              </a:ext>
            </a:extLst>
          </p:cNvPr>
          <p:cNvSpPr/>
          <p:nvPr/>
        </p:nvSpPr>
        <p:spPr>
          <a:xfrm>
            <a:off x="5255524" y="5872484"/>
            <a:ext cx="144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order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2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B4ED021-0865-33C8-DDD1-E2284E485441}"/>
              </a:ext>
            </a:extLst>
          </p:cNvPr>
          <p:cNvSpPr/>
          <p:nvPr/>
        </p:nvSpPr>
        <p:spPr>
          <a:xfrm>
            <a:off x="3603322" y="2971648"/>
            <a:ext cx="54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F53804-1978-3549-2A00-F2BEE89A5F08}"/>
              </a:ext>
            </a:extLst>
          </p:cNvPr>
          <p:cNvSpPr/>
          <p:nvPr/>
        </p:nvSpPr>
        <p:spPr>
          <a:xfrm>
            <a:off x="5205706" y="1568488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9D61A7-6BE5-7501-7B6E-50DDFBFEC31E}"/>
              </a:ext>
            </a:extLst>
          </p:cNvPr>
          <p:cNvSpPr/>
          <p:nvPr/>
        </p:nvSpPr>
        <p:spPr>
          <a:xfrm>
            <a:off x="5205706" y="4931142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ADE194A-02E4-68D3-0947-04F857CE5FB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4029936"/>
            <a:ext cx="174367" cy="100920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9B80305-9B15-D2EE-3DF1-CEE7D6394074}"/>
              </a:ext>
            </a:extLst>
          </p:cNvPr>
          <p:cNvSpPr/>
          <p:nvPr/>
        </p:nvSpPr>
        <p:spPr>
          <a:xfrm>
            <a:off x="6271524" y="349280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Normal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82DC8B9-FD3F-F1F8-44EE-89DB48E293DE}"/>
              </a:ext>
            </a:extLst>
          </p:cNvPr>
          <p:cNvSpPr/>
          <p:nvPr/>
        </p:nvSpPr>
        <p:spPr>
          <a:xfrm>
            <a:off x="6271524" y="456706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Iterator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A6BBE73-4BE6-5B24-F2A7-73612F1CC1B0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52874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784A573-8A5F-3AB6-E006-03DCCD9AD2FD}"/>
              </a:ext>
            </a:extLst>
          </p:cNvPr>
          <p:cNvSpPr/>
          <p:nvPr/>
        </p:nvSpPr>
        <p:spPr>
          <a:xfrm>
            <a:off x="6271524" y="5238469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Subtotal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3E03E94-0B5A-158F-A4AF-89464ED65D83}"/>
              </a:ext>
            </a:extLst>
          </p:cNvPr>
          <p:cNvSpPr/>
          <p:nvPr/>
        </p:nvSpPr>
        <p:spPr>
          <a:xfrm>
            <a:off x="6271524" y="5507034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Sort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03E7BB68-66AE-0142-D985-87D40F381ABF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6105706" y="5039142"/>
            <a:ext cx="165818" cy="575892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D3F8CFE-DBCF-046F-664F-113FAF52BAEB}"/>
              </a:ext>
            </a:extLst>
          </p:cNvPr>
          <p:cNvCxnSpPr>
            <a:cxnSpLocks/>
            <a:stCxn id="9" idx="1"/>
            <a:endCxn id="4" idx="3"/>
          </p:cNvCxnSpPr>
          <p:nvPr/>
        </p:nvCxnSpPr>
        <p:spPr>
          <a:xfrm rot="10800000" flipV="1">
            <a:off x="6105706" y="3600808"/>
            <a:ext cx="165818" cy="1438333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61CBBA-7A93-F9FB-0BDA-6ADB034B7718}"/>
              </a:ext>
            </a:extLst>
          </p:cNvPr>
          <p:cNvSpPr/>
          <p:nvPr/>
        </p:nvSpPr>
        <p:spPr>
          <a:xfrm>
            <a:off x="7160939" y="3089965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push() unshift()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60B231C-BBD4-F1C3-C0D1-4C848E474DFD}"/>
              </a:ext>
            </a:extLst>
          </p:cNvPr>
          <p:cNvSpPr/>
          <p:nvPr/>
        </p:nvSpPr>
        <p:spPr>
          <a:xfrm>
            <a:off x="7160939" y="3358528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pop() shift()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5129B4E-713A-DFA9-D44D-5A41B199CDE7}"/>
              </a:ext>
            </a:extLst>
          </p:cNvPr>
          <p:cNvSpPr/>
          <p:nvPr/>
        </p:nvSpPr>
        <p:spPr>
          <a:xfrm>
            <a:off x="7160939" y="3627091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join() concat()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474EB0-114A-1BD7-2807-3C49B5F5FE9B}"/>
              </a:ext>
            </a:extLst>
          </p:cNvPr>
          <p:cNvSpPr/>
          <p:nvPr/>
        </p:nvSpPr>
        <p:spPr>
          <a:xfrm>
            <a:off x="7160939" y="389565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slice() splice()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CD4749A-1BA0-CEA7-CBDC-595133A87915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 flipV="1">
            <a:off x="6991525" y="3197965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8C60F32B-47DC-8CC3-4A68-644C0673D502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rot="10800000">
            <a:off x="6991525" y="3600810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08F08A0-78E2-316A-D402-DF73814964C6}"/>
              </a:ext>
            </a:extLst>
          </p:cNvPr>
          <p:cNvSpPr/>
          <p:nvPr/>
        </p:nvSpPr>
        <p:spPr>
          <a:xfrm>
            <a:off x="7160939" y="4164217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forEach() map()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3A0C3E9-D389-2B01-1893-420ADE43C5CE}"/>
              </a:ext>
            </a:extLst>
          </p:cNvPr>
          <p:cNvSpPr/>
          <p:nvPr/>
        </p:nvSpPr>
        <p:spPr>
          <a:xfrm>
            <a:off x="7160939" y="443278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some() every()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3EB2613A-78D2-446B-E08E-63AF57F20029}"/>
              </a:ext>
            </a:extLst>
          </p:cNvPr>
          <p:cNvSpPr/>
          <p:nvPr/>
        </p:nvSpPr>
        <p:spPr>
          <a:xfrm>
            <a:off x="7160939" y="4701343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filter()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2136078-EB5F-134C-7B99-D85ADFDDC7E5}"/>
              </a:ext>
            </a:extLst>
          </p:cNvPr>
          <p:cNvSpPr/>
          <p:nvPr/>
        </p:nvSpPr>
        <p:spPr>
          <a:xfrm>
            <a:off x="7160939" y="4969906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find() findIndex()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677108C6-01FE-16EC-DE7F-531C4BC9EEBA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rot="10800000" flipV="1">
            <a:off x="6991525" y="4272216"/>
            <a:ext cx="169415" cy="402845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45ABE7D5-0100-A190-75A5-803385505FF0}"/>
              </a:ext>
            </a:extLst>
          </p:cNvPr>
          <p:cNvCxnSpPr>
            <a:cxnSpLocks/>
            <a:stCxn id="29" idx="1"/>
            <a:endCxn id="10" idx="3"/>
          </p:cNvCxnSpPr>
          <p:nvPr/>
        </p:nvCxnSpPr>
        <p:spPr>
          <a:xfrm rot="10800000">
            <a:off x="6991525" y="4675062"/>
            <a:ext cx="169415" cy="402844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D0FE560A-052C-272B-2F77-D574CD538209}"/>
              </a:ext>
            </a:extLst>
          </p:cNvPr>
          <p:cNvCxnSpPr>
            <a:cxnSpLocks/>
            <a:stCxn id="10" idx="1"/>
            <a:endCxn id="4" idx="3"/>
          </p:cNvCxnSpPr>
          <p:nvPr/>
        </p:nvCxnSpPr>
        <p:spPr>
          <a:xfrm rot="10800000" flipV="1">
            <a:off x="6105706" y="4675062"/>
            <a:ext cx="165818" cy="36408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191E5BA1-10DF-EDDB-22CE-238EF4C22252}"/>
              </a:ext>
            </a:extLst>
          </p:cNvPr>
          <p:cNvSpPr/>
          <p:nvPr/>
        </p:nvSpPr>
        <p:spPr>
          <a:xfrm>
            <a:off x="7160938" y="5238469"/>
            <a:ext cx="1367111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reduce() reduceRight()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3949EF53-4625-E430-07C1-4C0ADF6139EF}"/>
              </a:ext>
            </a:extLst>
          </p:cNvPr>
          <p:cNvSpPr/>
          <p:nvPr/>
        </p:nvSpPr>
        <p:spPr>
          <a:xfrm>
            <a:off x="7160939" y="5337300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0C39F3A-608A-61EE-66EA-A2C11F82B694}"/>
              </a:ext>
            </a:extLst>
          </p:cNvPr>
          <p:cNvSpPr/>
          <p:nvPr/>
        </p:nvSpPr>
        <p:spPr>
          <a:xfrm>
            <a:off x="7160939" y="5507034"/>
            <a:ext cx="108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sort()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7CADC9DC-FB7A-DF7C-87F1-32C18472BE8A}"/>
              </a:ext>
            </a:extLst>
          </p:cNvPr>
          <p:cNvCxnSpPr>
            <a:cxnSpLocks/>
            <a:stCxn id="36" idx="1"/>
            <a:endCxn id="4" idx="3"/>
          </p:cNvCxnSpPr>
          <p:nvPr/>
        </p:nvCxnSpPr>
        <p:spPr>
          <a:xfrm rot="10800000">
            <a:off x="6105706" y="5039143"/>
            <a:ext cx="165818" cy="307327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3524A867-CF26-C91E-5F54-249666BEB6F9}"/>
              </a:ext>
            </a:extLst>
          </p:cNvPr>
          <p:cNvCxnSpPr>
            <a:stCxn id="37" idx="3"/>
            <a:endCxn id="51" idx="1"/>
          </p:cNvCxnSpPr>
          <p:nvPr/>
        </p:nvCxnSpPr>
        <p:spPr>
          <a:xfrm>
            <a:off x="6991524" y="5615034"/>
            <a:ext cx="16941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EA3AA0E-9D12-4381-DD33-93A31478C1B3}"/>
              </a:ext>
            </a:extLst>
          </p:cNvPr>
          <p:cNvCxnSpPr>
            <a:cxnSpLocks/>
            <a:stCxn id="36" idx="3"/>
            <a:endCxn id="46" idx="1"/>
          </p:cNvCxnSpPr>
          <p:nvPr/>
        </p:nvCxnSpPr>
        <p:spPr>
          <a:xfrm>
            <a:off x="6991524" y="5346469"/>
            <a:ext cx="169414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F008B86B-805F-0752-C005-4ED03CB4841F}"/>
              </a:ext>
            </a:extLst>
          </p:cNvPr>
          <p:cNvCxnSpPr>
            <a:cxnSpLocks/>
            <a:stCxn id="77" idx="1"/>
            <a:endCxn id="3" idx="3"/>
          </p:cNvCxnSpPr>
          <p:nvPr/>
        </p:nvCxnSpPr>
        <p:spPr>
          <a:xfrm flipH="1">
            <a:off x="6105706" y="1676488"/>
            <a:ext cx="165818" cy="0"/>
          </a:xfrm>
          <a:prstGeom prst="line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45AABB2-FFDD-5B95-9B98-2E44393B5327}"/>
              </a:ext>
            </a:extLst>
          </p:cNvPr>
          <p:cNvSpPr/>
          <p:nvPr/>
        </p:nvSpPr>
        <p:spPr>
          <a:xfrm>
            <a:off x="4311339" y="2021362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static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94CAA5A-352C-57E4-CFB8-40C44E1A0FA1}"/>
              </a:ext>
            </a:extLst>
          </p:cNvPr>
          <p:cNvSpPr/>
          <p:nvPr/>
        </p:nvSpPr>
        <p:spPr>
          <a:xfrm>
            <a:off x="5205706" y="2431787"/>
            <a:ext cx="90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methods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5C2BBAB-EBC0-8C5C-0A75-EF3F79D37BD7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129362"/>
            <a:ext cx="174367" cy="410425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2D1CCAA0-AD3C-F2CA-1BD1-ABE880D6A2CC}"/>
              </a:ext>
            </a:extLst>
          </p:cNvPr>
          <p:cNvSpPr/>
          <p:nvPr/>
        </p:nvSpPr>
        <p:spPr>
          <a:xfrm>
            <a:off x="6271524" y="228573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from()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01BF7B91-C346-6ED2-DC17-73E38EA8984C}"/>
              </a:ext>
            </a:extLst>
          </p:cNvPr>
          <p:cNvSpPr/>
          <p:nvPr/>
        </p:nvSpPr>
        <p:spPr>
          <a:xfrm>
            <a:off x="6271524" y="2584187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isArray()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A3C7C83C-FA9C-5080-5A45-81279A971B32}"/>
              </a:ext>
            </a:extLst>
          </p:cNvPr>
          <p:cNvCxnSpPr>
            <a:cxnSpLocks/>
            <a:stCxn id="49" idx="1"/>
            <a:endCxn id="39" idx="3"/>
          </p:cNvCxnSpPr>
          <p:nvPr/>
        </p:nvCxnSpPr>
        <p:spPr>
          <a:xfrm rot="10800000">
            <a:off x="6105706" y="2539787"/>
            <a:ext cx="165818" cy="15240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1022ADF4-B4DA-C841-DB76-45ED12B32E1A}"/>
              </a:ext>
            </a:extLst>
          </p:cNvPr>
          <p:cNvCxnSpPr>
            <a:cxnSpLocks/>
            <a:stCxn id="48" idx="1"/>
            <a:endCxn id="39" idx="3"/>
          </p:cNvCxnSpPr>
          <p:nvPr/>
        </p:nvCxnSpPr>
        <p:spPr>
          <a:xfrm rot="10800000" flipV="1">
            <a:off x="6105706" y="2393737"/>
            <a:ext cx="165818" cy="146050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09E8BED-A712-4ADC-E49A-2EB05EB413B0}"/>
              </a:ext>
            </a:extLst>
          </p:cNvPr>
          <p:cNvSpPr/>
          <p:nvPr/>
        </p:nvSpPr>
        <p:spPr>
          <a:xfrm>
            <a:off x="4311339" y="3921935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instance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452F5DF-F19C-A2CC-1939-E1A7C640E6A7}"/>
              </a:ext>
            </a:extLst>
          </p:cNvPr>
          <p:cNvSpPr/>
          <p:nvPr/>
        </p:nvSpPr>
        <p:spPr>
          <a:xfrm>
            <a:off x="5205706" y="3089965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properties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AD389F6D-312F-8B06-3E80-7D4DF80B04E4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3197965"/>
            <a:ext cx="174367" cy="83197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831D289F-1FDB-145C-CED1-72A0553D985F}"/>
              </a:ext>
            </a:extLst>
          </p:cNvPr>
          <p:cNvSpPr/>
          <p:nvPr/>
        </p:nvSpPr>
        <p:spPr>
          <a:xfrm>
            <a:off x="6271524" y="3089965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lenghth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CC48F50-D187-349A-2BAC-7ECD52D21D3B}"/>
              </a:ext>
            </a:extLst>
          </p:cNvPr>
          <p:cNvCxnSpPr>
            <a:cxnSpLocks/>
            <a:stCxn id="66" idx="3"/>
            <a:endCxn id="70" idx="1"/>
          </p:cNvCxnSpPr>
          <p:nvPr/>
        </p:nvCxnSpPr>
        <p:spPr>
          <a:xfrm>
            <a:off x="6105706" y="3197965"/>
            <a:ext cx="16581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B7AA2A7F-EB37-9026-4CC7-F28DD7B9F0F1}"/>
              </a:ext>
            </a:extLst>
          </p:cNvPr>
          <p:cNvSpPr/>
          <p:nvPr/>
        </p:nvSpPr>
        <p:spPr>
          <a:xfrm>
            <a:off x="6271524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9AC8A27-84AF-3635-942F-D5185D35514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143323" y="2129362"/>
            <a:ext cx="168017" cy="9502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33893C53-421E-7A61-D10B-B6870484FB46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143322" y="3079648"/>
            <a:ext cx="168017" cy="950287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93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7615E-5F97-22DA-CB6D-4D080E03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CD23AEF-0DEB-DBF7-07C7-2BCC069B81FE}"/>
              </a:ext>
            </a:extLst>
          </p:cNvPr>
          <p:cNvSpPr/>
          <p:nvPr/>
        </p:nvSpPr>
        <p:spPr>
          <a:xfrm>
            <a:off x="3304872" y="2708066"/>
            <a:ext cx="72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Data type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B0760923-4EE6-A665-AA3B-C98E574D4CB7}"/>
              </a:ext>
            </a:extLst>
          </p:cNvPr>
          <p:cNvSpPr/>
          <p:nvPr/>
        </p:nvSpPr>
        <p:spPr>
          <a:xfrm>
            <a:off x="5205706" y="156848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Number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D478093-2AF8-A15A-1534-625A5540AC56}"/>
              </a:ext>
            </a:extLst>
          </p:cNvPr>
          <p:cNvSpPr/>
          <p:nvPr/>
        </p:nvSpPr>
        <p:spPr>
          <a:xfrm>
            <a:off x="5205706" y="405484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Class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C766FBB2-9E67-2072-671F-16F708E48EDB}"/>
              </a:ext>
            </a:extLst>
          </p:cNvPr>
          <p:cNvCxnSpPr>
            <a:cxnSpLocks/>
            <a:stCxn id="4" idx="1"/>
            <a:endCxn id="58" idx="3"/>
          </p:cNvCxnSpPr>
          <p:nvPr/>
        </p:nvCxnSpPr>
        <p:spPr>
          <a:xfrm rot="10800000">
            <a:off x="5031340" y="3541252"/>
            <a:ext cx="174367" cy="62159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F01278BE-0A55-DE84-5F44-9616764464ED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10800000" flipV="1">
            <a:off x="5031340" y="1676488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B5A20763-23BA-D084-944C-24343AD77B4F}"/>
              </a:ext>
            </a:extLst>
          </p:cNvPr>
          <p:cNvSpPr/>
          <p:nvPr/>
        </p:nvSpPr>
        <p:spPr>
          <a:xfrm>
            <a:off x="4311339" y="198288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Primitives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C1BA683F-7690-5607-3B4C-51BFF6401047}"/>
              </a:ext>
            </a:extLst>
          </p:cNvPr>
          <p:cNvSpPr/>
          <p:nvPr/>
        </p:nvSpPr>
        <p:spPr>
          <a:xfrm>
            <a:off x="5205706" y="239727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null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8749145-0E64-F25C-03E5-07F09DED944B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5031339" y="2090880"/>
            <a:ext cx="174367" cy="41439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23908256-C785-ACB0-FD75-514C7E1A0589}"/>
              </a:ext>
            </a:extLst>
          </p:cNvPr>
          <p:cNvSpPr/>
          <p:nvPr/>
        </p:nvSpPr>
        <p:spPr>
          <a:xfrm>
            <a:off x="4311339" y="3433252"/>
            <a:ext cx="72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Reference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DD40F80C-B7A3-E95E-CF0A-6E30DD679F1C}"/>
              </a:ext>
            </a:extLst>
          </p:cNvPr>
          <p:cNvSpPr/>
          <p:nvPr/>
        </p:nvSpPr>
        <p:spPr>
          <a:xfrm>
            <a:off x="5205706" y="281166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Array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cxnSp>
        <p:nvCxnSpPr>
          <p:cNvPr id="67" name="连接符: 曲线 66">
            <a:extLst>
              <a:ext uri="{FF2B5EF4-FFF2-40B4-BE49-F238E27FC236}">
                <a16:creationId xmlns:a16="http://schemas.microsoft.com/office/drawing/2014/main" id="{68217129-545F-175C-2C2A-CD2EB245A1B2}"/>
              </a:ext>
            </a:extLst>
          </p:cNvPr>
          <p:cNvCxnSpPr>
            <a:cxnSpLocks/>
            <a:stCxn id="66" idx="1"/>
            <a:endCxn id="58" idx="3"/>
          </p:cNvCxnSpPr>
          <p:nvPr/>
        </p:nvCxnSpPr>
        <p:spPr>
          <a:xfrm rot="10800000" flipV="1">
            <a:off x="5031340" y="2919664"/>
            <a:ext cx="174367" cy="621588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6CEB3CC4-1089-8C8F-25CF-62229F4671C6}"/>
              </a:ext>
            </a:extLst>
          </p:cNvPr>
          <p:cNvCxnSpPr>
            <a:cxnSpLocks/>
            <a:stCxn id="32" idx="1"/>
            <a:endCxn id="2" idx="3"/>
          </p:cNvCxnSpPr>
          <p:nvPr/>
        </p:nvCxnSpPr>
        <p:spPr>
          <a:xfrm rot="10800000" flipV="1">
            <a:off x="4024873" y="2090880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AA892194-34E3-00E5-1988-FE22ADAA4F0D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4024872" y="2816066"/>
            <a:ext cx="286467" cy="725186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6BF7386-8295-6BC1-B584-CBE7269E9400}"/>
              </a:ext>
            </a:extLst>
          </p:cNvPr>
          <p:cNvSpPr/>
          <p:nvPr/>
        </p:nvSpPr>
        <p:spPr>
          <a:xfrm>
            <a:off x="5205706" y="177568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String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A20850-A9E3-0BA4-878E-EB84C8132D96}"/>
              </a:ext>
            </a:extLst>
          </p:cNvPr>
          <p:cNvSpPr/>
          <p:nvPr/>
        </p:nvSpPr>
        <p:spPr>
          <a:xfrm>
            <a:off x="5205706" y="198288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Boolean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67EC40-D6BD-67FD-EBE3-088502B43367}"/>
              </a:ext>
            </a:extLst>
          </p:cNvPr>
          <p:cNvSpPr/>
          <p:nvPr/>
        </p:nvSpPr>
        <p:spPr>
          <a:xfrm>
            <a:off x="5205706" y="219007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Undefined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D5B361E-80C5-58E0-179C-EE2E4B508299}"/>
              </a:ext>
            </a:extLst>
          </p:cNvPr>
          <p:cNvSpPr/>
          <p:nvPr/>
        </p:nvSpPr>
        <p:spPr>
          <a:xfrm>
            <a:off x="5205706" y="301886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Object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EB421E-BD9C-2D5C-5E42-BD839753F4BB}"/>
              </a:ext>
            </a:extLst>
          </p:cNvPr>
          <p:cNvSpPr/>
          <p:nvPr/>
        </p:nvSpPr>
        <p:spPr>
          <a:xfrm>
            <a:off x="5205706" y="3226056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Function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BE4C071A-DF18-10A8-A9D7-252A4CFD7AC1}"/>
              </a:ext>
            </a:extLst>
          </p:cNvPr>
          <p:cNvSpPr/>
          <p:nvPr/>
        </p:nvSpPr>
        <p:spPr>
          <a:xfrm>
            <a:off x="5205706" y="3433252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Map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D775F13-0370-C7DD-01D0-67C8C030B281}"/>
              </a:ext>
            </a:extLst>
          </p:cNvPr>
          <p:cNvSpPr/>
          <p:nvPr/>
        </p:nvSpPr>
        <p:spPr>
          <a:xfrm>
            <a:off x="5205706" y="3640448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Set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42FBD25-FBAC-38D9-710A-452DD5AC01C2}"/>
              </a:ext>
            </a:extLst>
          </p:cNvPr>
          <p:cNvSpPr/>
          <p:nvPr/>
        </p:nvSpPr>
        <p:spPr>
          <a:xfrm>
            <a:off x="5205706" y="3847644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800">
                <a:solidFill>
                  <a:sysClr val="windowText" lastClr="000000"/>
                </a:solidFill>
                <a:latin typeface="Quicksand" panose="00000500000000000000" pitchFamily="2" charset="0"/>
              </a:rPr>
              <a:t>RegExp</a:t>
            </a:r>
            <a:endParaRPr lang="zh-CN" altLang="en-US" sz="800">
              <a:solidFill>
                <a:sysClr val="windowText" lastClr="000000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C515247-A5DE-6253-B26F-5CF09B584353}"/>
              </a:ext>
            </a:extLst>
          </p:cNvPr>
          <p:cNvSpPr/>
          <p:nvPr/>
        </p:nvSpPr>
        <p:spPr>
          <a:xfrm>
            <a:off x="6378635" y="2708066"/>
            <a:ext cx="792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Conversion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8BD26FD6-64C3-B0EC-7D01-98BCC782F466}"/>
              </a:ext>
            </a:extLst>
          </p:cNvPr>
          <p:cNvCxnSpPr>
            <a:stCxn id="3" idx="3"/>
            <a:endCxn id="25" idx="0"/>
          </p:cNvCxnSpPr>
          <p:nvPr/>
        </p:nvCxnSpPr>
        <p:spPr>
          <a:xfrm>
            <a:off x="5925706" y="1676488"/>
            <a:ext cx="848929" cy="1031578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BC38B19-1308-FCA6-8CA1-4A97D6C1591F}"/>
              </a:ext>
            </a:extLst>
          </p:cNvPr>
          <p:cNvCxnSpPr>
            <a:cxnSpLocks/>
            <a:stCxn id="4" idx="3"/>
            <a:endCxn id="25" idx="2"/>
          </p:cNvCxnSpPr>
          <p:nvPr/>
        </p:nvCxnSpPr>
        <p:spPr>
          <a:xfrm flipV="1">
            <a:off x="5925706" y="2924066"/>
            <a:ext cx="848929" cy="1238776"/>
          </a:xfrm>
          <a:prstGeom prst="bentConnector2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367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9F13-DBAB-685B-D1B5-961E77B63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F868E4CC-F7F1-EB0B-6B78-C083E5CFDD16}"/>
              </a:ext>
            </a:extLst>
          </p:cNvPr>
          <p:cNvSpPr/>
          <p:nvPr/>
        </p:nvSpPr>
        <p:spPr>
          <a:xfrm>
            <a:off x="4988680" y="2003300"/>
            <a:ext cx="900000" cy="216000"/>
          </a:xfrm>
          <a:prstGeom prst="roundRect">
            <a:avLst/>
          </a:prstGeom>
          <a:solidFill>
            <a:srgbClr val="F9423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href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7BAADA-647B-0026-713C-19D98348E920}"/>
              </a:ext>
            </a:extLst>
          </p:cNvPr>
          <p:cNvSpPr/>
          <p:nvPr/>
        </p:nvSpPr>
        <p:spPr>
          <a:xfrm>
            <a:off x="7126880" y="1607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html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BA830DB-8C10-2D47-A591-B5A8B816B0B1}"/>
              </a:ext>
            </a:extLst>
          </p:cNvPr>
          <p:cNvSpPr/>
          <p:nvPr/>
        </p:nvSpPr>
        <p:spPr>
          <a:xfrm>
            <a:off x="6057780" y="2003300"/>
            <a:ext cx="900000" cy="216000"/>
          </a:xfrm>
          <a:prstGeom prst="roundRect">
            <a:avLst/>
          </a:prstGeom>
          <a:solidFill>
            <a:srgbClr val="FDB8B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URL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02ED209C-345D-4F5F-AAB7-CA706FBCA778}"/>
              </a:ext>
            </a:extLst>
          </p:cNvPr>
          <p:cNvCxnSpPr>
            <a:cxnSpLocks/>
            <a:stCxn id="26" idx="3"/>
            <a:endCxn id="25" idx="1"/>
          </p:cNvCxnSpPr>
          <p:nvPr/>
        </p:nvCxnSpPr>
        <p:spPr>
          <a:xfrm flipV="1">
            <a:off x="6957780" y="1715300"/>
            <a:ext cx="169100" cy="396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90AF6EF7-53CF-A524-331E-456686B2C086}"/>
              </a:ext>
            </a:extLst>
          </p:cNvPr>
          <p:cNvSpPr/>
          <p:nvPr/>
        </p:nvSpPr>
        <p:spPr>
          <a:xfrm>
            <a:off x="7126880" y="2399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multimedia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BA119F6E-0FAD-DF64-6D44-09811AB9893A}"/>
              </a:ext>
            </a:extLst>
          </p:cNvPr>
          <p:cNvCxnSpPr>
            <a:cxnSpLocks/>
            <a:stCxn id="26" idx="3"/>
            <a:endCxn id="108" idx="1"/>
          </p:cNvCxnSpPr>
          <p:nvPr/>
        </p:nvCxnSpPr>
        <p:spPr>
          <a:xfrm>
            <a:off x="6957780" y="2111300"/>
            <a:ext cx="169100" cy="396000"/>
          </a:xfrm>
          <a:prstGeom prst="curvedConnector3">
            <a:avLst>
              <a:gd name="adj1" fmla="val 50000"/>
            </a:avLst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4E736D0-484B-E0CA-ACC9-FB4F83E60EB2}"/>
              </a:ext>
            </a:extLst>
          </p:cNvPr>
          <p:cNvSpPr/>
          <p:nvPr/>
        </p:nvSpPr>
        <p:spPr>
          <a:xfrm>
            <a:off x="7126880" y="1871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image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566CF62-4ABB-8C46-F1F1-DF9BBE08EB5C}"/>
              </a:ext>
            </a:extLst>
          </p:cNvPr>
          <p:cNvSpPr/>
          <p:nvPr/>
        </p:nvSpPr>
        <p:spPr>
          <a:xfrm>
            <a:off x="7126880" y="2135300"/>
            <a:ext cx="792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chemeClr val="tx1"/>
                </a:solidFill>
                <a:latin typeface="Quicksand Light" panose="00000400000000000000" pitchFamily="2" charset="0"/>
              </a:rPr>
              <a:t>document</a:t>
            </a:r>
            <a:endParaRPr lang="zh-CN" altLang="en-US" sz="8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700F627-A64C-E1BB-E92B-BB2800C93682}"/>
              </a:ext>
            </a:extLst>
          </p:cNvPr>
          <p:cNvSpPr/>
          <p:nvPr/>
        </p:nvSpPr>
        <p:spPr>
          <a:xfrm>
            <a:off x="3927709" y="271615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B33C22E-5A27-D8B0-69FB-D8E7042F698A}"/>
              </a:ext>
            </a:extLst>
          </p:cNvPr>
          <p:cNvSpPr/>
          <p:nvPr/>
        </p:nvSpPr>
        <p:spPr>
          <a:xfrm>
            <a:off x="4988679" y="3458550"/>
            <a:ext cx="90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target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88A9D9D-B0C5-3301-4A7E-5991653E974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2111300"/>
            <a:ext cx="160971" cy="71285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367766C-CC35-B272-7FB8-E59515D169D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2824150"/>
            <a:ext cx="160970" cy="7424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8B48571-E03E-32ED-08C4-56450543AAF0}"/>
              </a:ext>
            </a:extLst>
          </p:cNvPr>
          <p:cNvSpPr/>
          <p:nvPr/>
        </p:nvSpPr>
        <p:spPr>
          <a:xfrm>
            <a:off x="6049650" y="3326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_self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6DEF6C5-2681-D90B-F652-E91E85D8331F}"/>
              </a:ext>
            </a:extLst>
          </p:cNvPr>
          <p:cNvSpPr/>
          <p:nvPr/>
        </p:nvSpPr>
        <p:spPr>
          <a:xfrm>
            <a:off x="6049650" y="359055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_blank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512F3E2-7708-097A-CFDF-4572EE28B491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5888679" y="3434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226A2A6-1B86-E4B9-B9CB-2CA1E5FD66FF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888679" y="3566550"/>
            <a:ext cx="160971" cy="132000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BF9CA73D-B169-EF8D-190F-64A1033F62F1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5888680" y="2111300"/>
            <a:ext cx="169100" cy="0"/>
          </a:xfrm>
          <a:prstGeom prst="line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5940B801-CFDC-0CA4-2642-8484312789E7}"/>
              </a:ext>
            </a:extLst>
          </p:cNvPr>
          <p:cNvSpPr/>
          <p:nvPr/>
        </p:nvSpPr>
        <p:spPr>
          <a:xfrm>
            <a:off x="8037230" y="1480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local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986B4C0-CD0C-54D2-F99B-C52C648B5E43}"/>
              </a:ext>
            </a:extLst>
          </p:cNvPr>
          <p:cNvSpPr/>
          <p:nvPr/>
        </p:nvSpPr>
        <p:spPr>
          <a:xfrm>
            <a:off x="8037230" y="1744300"/>
            <a:ext cx="90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remote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BF61FC3-590B-F511-9A8D-B7329B46B1ED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918880" y="1588300"/>
            <a:ext cx="118350" cy="12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E5D83A58-D9DB-1E62-FFBF-3B7E2E97483D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>
            <a:off x="7918880" y="1715300"/>
            <a:ext cx="118350" cy="137000"/>
          </a:xfrm>
          <a:prstGeom prst="curvedConnector3">
            <a:avLst/>
          </a:prstGeom>
          <a:ln>
            <a:solidFill>
              <a:srgbClr val="FA55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4F91BB-348B-06D0-B374-47FB2A5928F0}"/>
              </a:ext>
            </a:extLst>
          </p:cNvPr>
          <p:cNvSpPr/>
          <p:nvPr/>
        </p:nvSpPr>
        <p:spPr>
          <a:xfrm>
            <a:off x="3757723" y="1589964"/>
            <a:ext cx="360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accent6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Animation zone</a:t>
            </a:r>
            <a:endParaRPr lang="zh-CN" altLang="en-US" sz="1200">
              <a:solidFill>
                <a:schemeClr val="accent6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DB03E-0DC7-CCD6-56FB-5BD61B31D643}"/>
              </a:ext>
            </a:extLst>
          </p:cNvPr>
          <p:cNvSpPr/>
          <p:nvPr/>
        </p:nvSpPr>
        <p:spPr>
          <a:xfrm>
            <a:off x="3757723" y="1589964"/>
            <a:ext cx="3600000" cy="71180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start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F99D6D-D34F-E3B4-BD58-06E8A76280E8}"/>
              </a:ext>
            </a:extLst>
          </p:cNvPr>
          <p:cNvSpPr/>
          <p:nvPr/>
        </p:nvSpPr>
        <p:spPr>
          <a:xfrm>
            <a:off x="3757723" y="3342290"/>
            <a:ext cx="3600000" cy="40767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800">
                <a:latin typeface="Poppins" panose="00000500000000000000" pitchFamily="2" charset="0"/>
                <a:cs typeface="Poppins" panose="00000500000000000000" pitchFamily="2" charset="0"/>
              </a:rPr>
              <a:t>end</a:t>
            </a:r>
            <a:endParaRPr lang="zh-CN" altLang="en-US" sz="8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DDBF91-1C20-1884-F1E1-72ACC7AD03D8}"/>
              </a:ext>
            </a:extLst>
          </p:cNvPr>
          <p:cNvCxnSpPr>
            <a:cxnSpLocks/>
          </p:cNvCxnSpPr>
          <p:nvPr/>
        </p:nvCxnSpPr>
        <p:spPr>
          <a:xfrm>
            <a:off x="4126023" y="1589964"/>
            <a:ext cx="0" cy="71180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5E6DD-B191-1792-8698-813C50F10AD1}"/>
              </a:ext>
            </a:extLst>
          </p:cNvPr>
          <p:cNvCxnSpPr>
            <a:cxnSpLocks/>
          </p:cNvCxnSpPr>
          <p:nvPr/>
        </p:nvCxnSpPr>
        <p:spPr>
          <a:xfrm flipV="1">
            <a:off x="4126023" y="3342290"/>
            <a:ext cx="0" cy="40767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457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87E6D-B3DE-AE31-532F-2364AF89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0D5ACD7-8DEB-F532-5054-52B2E8FDCBE1}"/>
              </a:ext>
            </a:extLst>
          </p:cNvPr>
          <p:cNvSpPr/>
          <p:nvPr/>
        </p:nvSpPr>
        <p:spPr>
          <a:xfrm>
            <a:off x="5267696" y="292925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3816BFA-195B-D53D-12A6-6B1BC0C35D7E}"/>
              </a:ext>
            </a:extLst>
          </p:cNvPr>
          <p:cNvSpPr/>
          <p:nvPr/>
        </p:nvSpPr>
        <p:spPr>
          <a:xfrm>
            <a:off x="6583823" y="2562564"/>
            <a:ext cx="90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Arrow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BBEFDE6-F553-FC40-55BE-4476D7C63A4D}"/>
              </a:ext>
            </a:extLst>
          </p:cNvPr>
          <p:cNvSpPr/>
          <p:nvPr/>
        </p:nvSpPr>
        <p:spPr>
          <a:xfrm>
            <a:off x="6583823" y="2807024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Recursion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8460DC-7CCA-CDEE-7248-74E48FBAF8AB}"/>
              </a:ext>
            </a:extLst>
          </p:cNvPr>
          <p:cNvSpPr/>
          <p:nvPr/>
        </p:nvSpPr>
        <p:spPr>
          <a:xfrm>
            <a:off x="6583823" y="3295944"/>
            <a:ext cx="90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Pure 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70C4A1D-CF7F-4EE7-B0A4-9848FADB86AE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915024"/>
            <a:ext cx="236127" cy="12223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933B-A853-1C23-B785-2737BC9E8536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347696" y="3037254"/>
            <a:ext cx="236127" cy="36669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4D42452-D266-5D64-8E62-6552D0FB66D4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2670564"/>
            <a:ext cx="236127" cy="36669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34F1C5B-0AAF-CE3B-1836-05B26C63496B}"/>
              </a:ext>
            </a:extLst>
          </p:cNvPr>
          <p:cNvSpPr/>
          <p:nvPr/>
        </p:nvSpPr>
        <p:spPr>
          <a:xfrm>
            <a:off x="6583823" y="3051484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 IIFE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EB82067-B41C-8C96-92BB-57B122338D0D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037254"/>
            <a:ext cx="236127" cy="12223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4BCA514-95ED-A47F-946F-383B4F08D628}"/>
              </a:ext>
            </a:extLst>
          </p:cNvPr>
          <p:cNvSpPr/>
          <p:nvPr/>
        </p:nvSpPr>
        <p:spPr>
          <a:xfrm>
            <a:off x="4392891" y="3430561"/>
            <a:ext cx="792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Expression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6680F40B-40ED-6A3C-25A0-51998059B011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84892" y="3037253"/>
            <a:ext cx="82805" cy="501307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522FC084-AB3E-233A-465A-B3CA622C58D2}"/>
              </a:ext>
            </a:extLst>
          </p:cNvPr>
          <p:cNvSpPr/>
          <p:nvPr/>
        </p:nvSpPr>
        <p:spPr>
          <a:xfrm>
            <a:off x="4392891" y="2454614"/>
            <a:ext cx="792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Declaration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BC875AE7-1B90-E613-8D2B-170A6BADFD08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84891" y="2562614"/>
            <a:ext cx="82805" cy="47464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B9727F5-4CEB-8A33-1CF1-B921AE950746}"/>
              </a:ext>
            </a:extLst>
          </p:cNvPr>
          <p:cNvSpPr/>
          <p:nvPr/>
        </p:nvSpPr>
        <p:spPr>
          <a:xfrm>
            <a:off x="3308639" y="19638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function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21C8AF3-4C06-12C3-7443-A3E4860153EE}"/>
              </a:ext>
            </a:extLst>
          </p:cNvPr>
          <p:cNvSpPr/>
          <p:nvPr/>
        </p:nvSpPr>
        <p:spPr>
          <a:xfrm>
            <a:off x="3308639" y="220920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name 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A6692-22F1-5DE2-7E1C-E0C25BC64D41}"/>
              </a:ext>
            </a:extLst>
          </p:cNvPr>
          <p:cNvSpPr/>
          <p:nvPr/>
        </p:nvSpPr>
        <p:spPr>
          <a:xfrm>
            <a:off x="3308639" y="2454614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parameters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06A15AB-3AEA-20F5-33C9-86AA3CA9EB7D}"/>
              </a:ext>
            </a:extLst>
          </p:cNvPr>
          <p:cNvSpPr/>
          <p:nvPr/>
        </p:nvSpPr>
        <p:spPr>
          <a:xfrm>
            <a:off x="3308639" y="2700021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fn_body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6501A8F2-FCB8-3D44-0560-011C5AE26B95}"/>
              </a:ext>
            </a:extLst>
          </p:cNvPr>
          <p:cNvSpPr/>
          <p:nvPr/>
        </p:nvSpPr>
        <p:spPr>
          <a:xfrm>
            <a:off x="3308639" y="2945427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return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2959A02B-8A88-9619-2E73-97478F1E1A1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071800"/>
            <a:ext cx="184252" cy="490814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83BD3AE6-477E-7F86-4CD0-535E21467C14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4208639" y="2562614"/>
            <a:ext cx="184252" cy="490813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02C2D44-8086-2D29-35B3-41CF950C1D12}"/>
              </a:ext>
            </a:extLst>
          </p:cNvPr>
          <p:cNvSpPr/>
          <p:nvPr/>
        </p:nvSpPr>
        <p:spPr>
          <a:xfrm>
            <a:off x="3308639" y="3430561"/>
            <a:ext cx="900000" cy="216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const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3973D89E-FF8E-8103-D1E0-660B6873DBB9}"/>
              </a:ext>
            </a:extLst>
          </p:cNvPr>
          <p:cNvCxnSpPr>
            <a:stCxn id="30" idx="3"/>
            <a:endCxn id="9" idx="1"/>
          </p:cNvCxnSpPr>
          <p:nvPr/>
        </p:nvCxnSpPr>
        <p:spPr>
          <a:xfrm>
            <a:off x="4208639" y="3538561"/>
            <a:ext cx="184252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29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4E8FE2-D635-D1A4-F363-34DFADAB4955}"/>
              </a:ext>
            </a:extLst>
          </p:cNvPr>
          <p:cNvSpPr/>
          <p:nvPr/>
        </p:nvSpPr>
        <p:spPr>
          <a:xfrm>
            <a:off x="5831820" y="359441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Operators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618FE73-0DBB-FD80-A94F-E674A0CCF743}"/>
              </a:ext>
            </a:extLst>
          </p:cNvPr>
          <p:cNvSpPr/>
          <p:nvPr/>
        </p:nvSpPr>
        <p:spPr>
          <a:xfrm>
            <a:off x="7545848" y="2523825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Relational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651A97-AD29-FDF3-B8D2-1A6EAE40FD56}"/>
              </a:ext>
            </a:extLst>
          </p:cNvPr>
          <p:cNvSpPr/>
          <p:nvPr/>
        </p:nvSpPr>
        <p:spPr>
          <a:xfrm>
            <a:off x="7545848" y="29410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Logical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52CC350-4BF1-F591-D3FB-A873FC816A10}"/>
              </a:ext>
            </a:extLst>
          </p:cNvPr>
          <p:cNvSpPr/>
          <p:nvPr/>
        </p:nvSpPr>
        <p:spPr>
          <a:xfrm>
            <a:off x="7545848" y="380203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…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7C72FFE7-5562-6517-9080-EC1136B768F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121011"/>
            <a:ext cx="274028" cy="653406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47B7E08-6D5E-58E3-3A20-A440F21583E4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774417"/>
            <a:ext cx="274028" cy="207619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7F2AA59-8A00-FA90-6F4B-E7EA90F5BB6C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703825"/>
            <a:ext cx="274028" cy="1070592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449CE99-469D-501A-35ED-E89D24E50463}"/>
              </a:ext>
            </a:extLst>
          </p:cNvPr>
          <p:cNvSpPr/>
          <p:nvPr/>
        </p:nvSpPr>
        <p:spPr>
          <a:xfrm>
            <a:off x="7545848" y="337152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?: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9B4A48AD-800C-19A4-0C08-13530326CEA7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7271820" y="3551523"/>
            <a:ext cx="274028" cy="222894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24BBF2-9B91-552C-B029-95E13C51D5B8}"/>
              </a:ext>
            </a:extLst>
          </p:cNvPr>
          <p:cNvSpPr/>
          <p:nvPr/>
        </p:nvSpPr>
        <p:spPr>
          <a:xfrm>
            <a:off x="4117792" y="4024929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Arithmetic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B980C1E-AB8C-3095-4D21-1F5830FB0803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774417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F3577F6F-B6B1-21BC-8E87-63291A058F93}"/>
              </a:ext>
            </a:extLst>
          </p:cNvPr>
          <p:cNvSpPr/>
          <p:nvPr/>
        </p:nvSpPr>
        <p:spPr>
          <a:xfrm>
            <a:off x="4117792" y="3163905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Assignment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975120A-C7F0-B4CE-A984-3C43441CF2F6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3343905"/>
            <a:ext cx="274028" cy="430512"/>
          </a:xfrm>
          <a:prstGeom prst="curvedConnector3">
            <a:avLst>
              <a:gd name="adj1" fmla="val 50000"/>
            </a:avLst>
          </a:prstGeom>
          <a:ln w="12700"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83CB156F-BF7C-2A1B-5E9E-B5FBA8236F1C}"/>
              </a:ext>
            </a:extLst>
          </p:cNvPr>
          <p:cNvSpPr/>
          <p:nvPr/>
        </p:nvSpPr>
        <p:spPr>
          <a:xfrm>
            <a:off x="2403764" y="2518137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BFA6601-E040-6F4E-928E-A0155D0C1A09}"/>
              </a:ext>
            </a:extLst>
          </p:cNvPr>
          <p:cNvSpPr/>
          <p:nvPr/>
        </p:nvSpPr>
        <p:spPr>
          <a:xfrm>
            <a:off x="2403764" y="29486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  +=  -=  *=  /=  %=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ED7A42E-1B36-26D9-F1F1-C99177C47FC1}"/>
              </a:ext>
            </a:extLst>
          </p:cNvPr>
          <p:cNvSpPr/>
          <p:nvPr/>
        </p:nvSpPr>
        <p:spPr>
          <a:xfrm>
            <a:off x="2403764" y="337916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==  !=  ===  !== 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0CB5302-960F-933E-A403-D35ABAB4693C}"/>
              </a:ext>
            </a:extLst>
          </p:cNvPr>
          <p:cNvSpPr/>
          <p:nvPr/>
        </p:nvSpPr>
        <p:spPr>
          <a:xfrm>
            <a:off x="2403764" y="3809673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  -  *  /  %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91A87062-3FE8-5D85-C91B-216EE05868A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3843764" y="3128649"/>
            <a:ext cx="274028" cy="215256"/>
          </a:xfrm>
          <a:prstGeom prst="curvedConnector3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91F28CC5-C590-887A-0630-FF3180F60239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3843764" y="3989673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54DFB43-097D-94B7-7B72-ED658C0642A0}"/>
              </a:ext>
            </a:extLst>
          </p:cNvPr>
          <p:cNvSpPr/>
          <p:nvPr/>
        </p:nvSpPr>
        <p:spPr>
          <a:xfrm>
            <a:off x="2403764" y="4240186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sz="1200">
                <a:solidFill>
                  <a:schemeClr val="tx1"/>
                </a:solidFill>
                <a:latin typeface="Quicksand Light" panose="00000400000000000000" pitchFamily="2" charset="0"/>
              </a:rPr>
              <a:t>++  --</a:t>
            </a:r>
            <a:endParaRPr lang="zh-CN" altLang="en-US" sz="1200">
              <a:solidFill>
                <a:schemeClr val="tx1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76FA863-D9F5-BAE6-8C25-979BB6538F92}"/>
              </a:ext>
            </a:extLst>
          </p:cNvPr>
          <p:cNvSpPr/>
          <p:nvPr/>
        </p:nvSpPr>
        <p:spPr>
          <a:xfrm>
            <a:off x="7545848" y="4232549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instanceOf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078EA255-9C01-A5B8-1591-7D79FD7F467F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7271820" y="3774417"/>
            <a:ext cx="274028" cy="638132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F481DFCC-398B-CD20-5E79-D19AA46FE113}"/>
              </a:ext>
            </a:extLst>
          </p:cNvPr>
          <p:cNvSpPr/>
          <p:nvPr/>
        </p:nvSpPr>
        <p:spPr>
          <a:xfrm>
            <a:off x="7545848" y="4663062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typeOf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C28FFC84-AC6E-748D-569A-3357FBAEE38F}"/>
              </a:ext>
            </a:extLst>
          </p:cNvPr>
          <p:cNvCxnSpPr>
            <a:cxnSpLocks/>
            <a:stCxn id="2" idx="3"/>
            <a:endCxn id="28" idx="1"/>
          </p:cNvCxnSpPr>
          <p:nvPr/>
        </p:nvCxnSpPr>
        <p:spPr>
          <a:xfrm>
            <a:off x="7271820" y="3774417"/>
            <a:ext cx="274028" cy="1068645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4AEBBDB-BA5B-C006-5766-25AE5F4A7A63}"/>
              </a:ext>
            </a:extLst>
          </p:cNvPr>
          <p:cNvSpPr/>
          <p:nvPr/>
        </p:nvSpPr>
        <p:spPr>
          <a:xfrm>
            <a:off x="9259876" y="2523825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  &lt;=  &gt;  &gt;=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302CD4B-A2D8-F678-AAC6-954CF94B4AA9}"/>
              </a:ext>
            </a:extLst>
          </p:cNvPr>
          <p:cNvSpPr/>
          <p:nvPr/>
        </p:nvSpPr>
        <p:spPr>
          <a:xfrm>
            <a:off x="9259876" y="2941011"/>
            <a:ext cx="1440000" cy="360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&amp;&amp;  ||  !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4A0BB9E3-3DFD-7642-A46F-3B63D7898C5A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3843764" y="4204929"/>
            <a:ext cx="274028" cy="215257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DF1E8885-D54A-2619-4CE0-0A58A96F63C3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843764" y="3343905"/>
            <a:ext cx="274028" cy="215256"/>
          </a:xfrm>
          <a:prstGeom prst="curvedConnector3">
            <a:avLst>
              <a:gd name="adj1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FB5121F-CF40-86A0-E8CF-D9B45049AF30}"/>
              </a:ext>
            </a:extLst>
          </p:cNvPr>
          <p:cNvCxnSpPr>
            <a:stCxn id="3" idx="3"/>
            <a:endCxn id="32" idx="1"/>
          </p:cNvCxnSpPr>
          <p:nvPr/>
        </p:nvCxnSpPr>
        <p:spPr>
          <a:xfrm>
            <a:off x="8985848" y="2703825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4EEDF4C-47E4-08FE-0BEB-97D8611533D4}"/>
              </a:ext>
            </a:extLst>
          </p:cNvPr>
          <p:cNvCxnSpPr>
            <a:stCxn id="4" idx="3"/>
            <a:endCxn id="34" idx="1"/>
          </p:cNvCxnSpPr>
          <p:nvPr/>
        </p:nvCxnSpPr>
        <p:spPr>
          <a:xfrm>
            <a:off x="8985848" y="3121011"/>
            <a:ext cx="2740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43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D9AA4-B815-414D-AA86-615930DA7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10A144C-BF9E-88A6-1774-3754E473ED22}"/>
              </a:ext>
            </a:extLst>
          </p:cNvPr>
          <p:cNvSpPr/>
          <p:nvPr/>
        </p:nvSpPr>
        <p:spPr>
          <a:xfrm>
            <a:off x="5831820" y="3080067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Function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CCDF567-265B-465F-6B3C-21679D49E614}"/>
              </a:ext>
            </a:extLst>
          </p:cNvPr>
          <p:cNvSpPr/>
          <p:nvPr/>
        </p:nvSpPr>
        <p:spPr>
          <a:xfrm>
            <a:off x="7545848" y="2434299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Arrow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75FAEDC-1573-21E6-B78B-724285A43BC6}"/>
              </a:ext>
            </a:extLst>
          </p:cNvPr>
          <p:cNvSpPr/>
          <p:nvPr/>
        </p:nvSpPr>
        <p:spPr>
          <a:xfrm>
            <a:off x="7545848" y="2864811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Recursion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D448EB8-0D58-1DB1-2A56-2B90607E190F}"/>
              </a:ext>
            </a:extLst>
          </p:cNvPr>
          <p:cNvSpPr/>
          <p:nvPr/>
        </p:nvSpPr>
        <p:spPr>
          <a:xfrm>
            <a:off x="7545848" y="3725836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Pure 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3E0E9ABF-6E01-E9A6-4536-E11B7E4E2F7E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7271820" y="3044811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7F0CD408-56E4-E023-C01F-B0A0E5BEE479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7271820" y="3260067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3378C62-36C4-BC90-A553-EFE96E0235AA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7271820" y="2614299"/>
            <a:ext cx="274028" cy="64576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F736F5F-BB97-6D37-C3B9-B87ABF175165}"/>
              </a:ext>
            </a:extLst>
          </p:cNvPr>
          <p:cNvSpPr/>
          <p:nvPr/>
        </p:nvSpPr>
        <p:spPr>
          <a:xfrm>
            <a:off x="7545848" y="3295323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IIFE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20401C2F-072C-B750-AD28-E3073F92F738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7271820" y="3260067"/>
            <a:ext cx="274028" cy="21525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3F947A2-8256-E018-9B57-36F633134D78}"/>
              </a:ext>
            </a:extLst>
          </p:cNvPr>
          <p:cNvSpPr/>
          <p:nvPr/>
        </p:nvSpPr>
        <p:spPr>
          <a:xfrm>
            <a:off x="4117792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Expression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27F40A0-E314-2D06-031F-4C608FCC162F}"/>
              </a:ext>
            </a:extLst>
          </p:cNvPr>
          <p:cNvCxnSpPr>
            <a:cxnSpLocks/>
            <a:stCxn id="2" idx="1"/>
            <a:endCxn id="11" idx="3"/>
          </p:cNvCxnSpPr>
          <p:nvPr/>
        </p:nvCxnSpPr>
        <p:spPr>
          <a:xfrm rot="10800000" flipV="1">
            <a:off x="5557792" y="3260066"/>
            <a:ext cx="274028" cy="645769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ED28F3A-E0D6-F725-F635-3C5653121E8F}"/>
              </a:ext>
            </a:extLst>
          </p:cNvPr>
          <p:cNvSpPr/>
          <p:nvPr/>
        </p:nvSpPr>
        <p:spPr>
          <a:xfrm>
            <a:off x="4117792" y="2454614"/>
            <a:ext cx="144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Declaration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59241F83-70E0-CCA3-9070-0F3FD617232F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5557792" y="2634614"/>
            <a:ext cx="274028" cy="625453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454B736-D8D8-03E4-1B0F-311E40C8BEA5}"/>
              </a:ext>
            </a:extLst>
          </p:cNvPr>
          <p:cNvSpPr/>
          <p:nvPr/>
        </p:nvSpPr>
        <p:spPr>
          <a:xfrm>
            <a:off x="2403764" y="1573275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function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C8DAB47-E6E2-0AAF-CB8C-48FBE959E12B}"/>
              </a:ext>
            </a:extLst>
          </p:cNvPr>
          <p:cNvSpPr/>
          <p:nvPr/>
        </p:nvSpPr>
        <p:spPr>
          <a:xfrm>
            <a:off x="2403764" y="2003787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name 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327808B2-A4CA-44EC-8804-500B0010A5E8}"/>
              </a:ext>
            </a:extLst>
          </p:cNvPr>
          <p:cNvSpPr/>
          <p:nvPr/>
        </p:nvSpPr>
        <p:spPr>
          <a:xfrm>
            <a:off x="2403764" y="2434299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parameters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D4DC65E0-32D9-D055-B092-32D1EB1232B1}"/>
              </a:ext>
            </a:extLst>
          </p:cNvPr>
          <p:cNvSpPr/>
          <p:nvPr/>
        </p:nvSpPr>
        <p:spPr>
          <a:xfrm>
            <a:off x="2403764" y="2864811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fn_body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EBA411E-6225-DAEF-602A-0046F234A747}"/>
              </a:ext>
            </a:extLst>
          </p:cNvPr>
          <p:cNvSpPr/>
          <p:nvPr/>
        </p:nvSpPr>
        <p:spPr>
          <a:xfrm>
            <a:off x="2403764" y="3295323"/>
            <a:ext cx="1440000" cy="360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return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4C9EB533-6D86-9E00-FD62-2196893A0B2C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843764" y="1753275"/>
            <a:ext cx="274028" cy="881339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A1039E0D-199F-CDDA-C638-BABC05A7BA95}"/>
              </a:ext>
            </a:extLst>
          </p:cNvPr>
          <p:cNvCxnSpPr>
            <a:cxnSpLocks/>
            <a:stCxn id="19" idx="3"/>
            <a:endCxn id="13" idx="1"/>
          </p:cNvCxnSpPr>
          <p:nvPr/>
        </p:nvCxnSpPr>
        <p:spPr>
          <a:xfrm flipV="1">
            <a:off x="3843764" y="2634614"/>
            <a:ext cx="274028" cy="840709"/>
          </a:xfrm>
          <a:prstGeom prst="curvedConnector3">
            <a:avLst>
              <a:gd name="adj1" fmla="val 50000"/>
            </a:avLst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03C28179-AB04-2797-6559-7195850511F0}"/>
              </a:ext>
            </a:extLst>
          </p:cNvPr>
          <p:cNvSpPr/>
          <p:nvPr/>
        </p:nvSpPr>
        <p:spPr>
          <a:xfrm>
            <a:off x="2403764" y="3725836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const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49BBAEA-26EF-51EB-0157-ACD3985273FE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3843764" y="3905836"/>
            <a:ext cx="274028" cy="0"/>
          </a:xfrm>
          <a:prstGeom prst="line">
            <a:avLst/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11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565DE-F379-3157-A2D4-5758D2FC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1E3DD96-B906-3752-E1A5-AD3C1DC690DB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D390D7D-755E-F6F0-097F-A196B7F589D9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40C10CC-1E88-563A-36B4-F1F89E0872EC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6D92BE-0B56-F99F-073B-422C56768BEF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E99C4279-22C9-AC1D-E409-513421842A1B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A27EF11-7AE2-0E74-7C20-2D7B5225F61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F077FD2-F00D-75FC-B9C8-FEE26FE3E28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document/element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7A11491-5042-2A38-24F1-A017CBE9F7EE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DDD31F3-F289-A0FA-C458-13203F3B0437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25D92516-9BF3-A49B-C7DE-F00455CB05C4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3DE909-D72B-E725-F1D7-C70F7051FB5B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1B97D3E-3F0F-9315-5C86-A1CE53171127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1963216-5012-4C34-2063-FC02AFC8F9C5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449E66CE-5372-6BF2-29CD-F827162879E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D5B20C1-5C3F-47E4-2D5B-3E7AA166B4DB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93A01CC-564F-558C-C678-769DB4777A89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1D64D4B-BCA0-38E8-272B-12DB979E5E64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BF4DA6F8-83A2-123E-DC81-FEA11079B6D9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AB01209-46E2-F700-8F6D-27ED8B52C337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251BD332-FBF8-B009-5696-755AFCBF71CE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14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AE47-927B-F5A5-CAFA-AC16AF4F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2B52CCE-8130-3B49-1962-12950FC9907F}"/>
              </a:ext>
            </a:extLst>
          </p:cNvPr>
          <p:cNvSpPr/>
          <p:nvPr/>
        </p:nvSpPr>
        <p:spPr>
          <a:xfrm>
            <a:off x="3268617" y="3071006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Event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8425A87-1473-CA69-8DD6-FE442DA26B63}"/>
              </a:ext>
            </a:extLst>
          </p:cNvPr>
          <p:cNvSpPr/>
          <p:nvPr/>
        </p:nvSpPr>
        <p:spPr>
          <a:xfrm>
            <a:off x="5031248" y="2638488"/>
            <a:ext cx="144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mouse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7DF7501-FB3A-ECF4-553E-AD543710128D}"/>
              </a:ext>
            </a:extLst>
          </p:cNvPr>
          <p:cNvSpPr/>
          <p:nvPr/>
        </p:nvSpPr>
        <p:spPr>
          <a:xfrm>
            <a:off x="5031248" y="3069000"/>
            <a:ext cx="1440000" cy="360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window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1E2C1FE-98C0-9878-FC69-9D5E164F8FBA}"/>
              </a:ext>
            </a:extLst>
          </p:cNvPr>
          <p:cNvSpPr/>
          <p:nvPr/>
        </p:nvSpPr>
        <p:spPr>
          <a:xfrm>
            <a:off x="5031248" y="3930025"/>
            <a:ext cx="1440000" cy="360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audio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A409D3D7-E7E4-DA0F-9599-D31C982DC01C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708617" y="325100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D1627B6-E45C-D12D-D6C5-6775F9760FAD}"/>
              </a:ext>
            </a:extLst>
          </p:cNvPr>
          <p:cNvCxnSpPr>
            <a:stCxn id="3" idx="1"/>
            <a:endCxn id="2" idx="3"/>
          </p:cNvCxnSpPr>
          <p:nvPr/>
        </p:nvCxnSpPr>
        <p:spPr>
          <a:xfrm rot="10800000" flipV="1">
            <a:off x="4708618" y="2818488"/>
            <a:ext cx="322631" cy="43251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0944126-5FB5-2507-E68B-9739238E8EB5}"/>
              </a:ext>
            </a:extLst>
          </p:cNvPr>
          <p:cNvSpPr/>
          <p:nvPr/>
        </p:nvSpPr>
        <p:spPr>
          <a:xfrm>
            <a:off x="5031248" y="3499512"/>
            <a:ext cx="1440000" cy="360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 document/element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B01049DC-8D3F-3178-D251-DA8C42BFC03F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708617" y="3251006"/>
            <a:ext cx="322631" cy="428506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E46C2E-163E-1439-2DF8-FFDDD4640EEA}"/>
              </a:ext>
            </a:extLst>
          </p:cNvPr>
          <p:cNvSpPr/>
          <p:nvPr/>
        </p:nvSpPr>
        <p:spPr>
          <a:xfrm>
            <a:off x="5031248" y="1781474"/>
            <a:ext cx="1440000" cy="360000"/>
          </a:xfrm>
          <a:prstGeom prst="roundRect">
            <a:avLst/>
          </a:prstGeom>
          <a:solidFill>
            <a:schemeClr val="accent5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form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B38AA8FE-3C11-184B-9D0F-5FA3A82D4A9F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708617" y="1961474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D8125B-2580-7918-B99E-E0392B0ABC11}"/>
              </a:ext>
            </a:extLst>
          </p:cNvPr>
          <p:cNvSpPr/>
          <p:nvPr/>
        </p:nvSpPr>
        <p:spPr>
          <a:xfrm>
            <a:off x="5031248" y="2211987"/>
            <a:ext cx="1440000" cy="360000"/>
          </a:xfrm>
          <a:prstGeom prst="round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微软雅黑" panose="020B0503020204020204" pitchFamily="34" charset="-122"/>
              </a:rPr>
              <a:t>key</a:t>
            </a:r>
            <a:endParaRPr lang="zh-CN" altLang="en-US" sz="12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C1AB90B-B13F-6571-439B-47462EF8AC89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 flipV="1">
            <a:off x="4708618" y="2391986"/>
            <a:ext cx="322631" cy="859019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6F832C2-D827-51B2-8CC7-784EB1D3B38C}"/>
              </a:ext>
            </a:extLst>
          </p:cNvPr>
          <p:cNvSpPr/>
          <p:nvPr/>
        </p:nvSpPr>
        <p:spPr>
          <a:xfrm>
            <a:off x="5031248" y="4360538"/>
            <a:ext cx="144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video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1E91EABC-CC33-1534-AA85-D2F14FFCD505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4708617" y="3251006"/>
            <a:ext cx="322631" cy="1289532"/>
          </a:xfrm>
          <a:prstGeom prst="curvedConnector3">
            <a:avLst>
              <a:gd name="adj1" fmla="val 50000"/>
            </a:avLst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1F897BB2-B122-6EFE-AB4F-EBE978B1F67C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4708617" y="3249000"/>
            <a:ext cx="322631" cy="2006"/>
          </a:xfrm>
          <a:prstGeom prst="line">
            <a:avLst/>
          </a:prstGeom>
          <a:ln>
            <a:solidFill>
              <a:srgbClr val="FB9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7EA5793-673C-0056-BD53-017078764D5B}"/>
              </a:ext>
            </a:extLst>
          </p:cNvPr>
          <p:cNvSpPr/>
          <p:nvPr/>
        </p:nvSpPr>
        <p:spPr>
          <a:xfrm>
            <a:off x="1145987" y="3072847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Instance Properties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8925D5E-3469-3CFC-F4A1-CC2E940D6670}"/>
              </a:ext>
            </a:extLst>
          </p:cNvPr>
          <p:cNvSpPr/>
          <p:nvPr/>
        </p:nvSpPr>
        <p:spPr>
          <a:xfrm>
            <a:off x="1145987" y="2648013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Tag Attribute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FF63853-34F3-F503-06EF-1A4EFCBC7016}"/>
              </a:ext>
            </a:extLst>
          </p:cNvPr>
          <p:cNvSpPr/>
          <p:nvPr/>
        </p:nvSpPr>
        <p:spPr>
          <a:xfrm>
            <a:off x="1145987" y="3499512"/>
            <a:ext cx="1800000" cy="360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</a:rPr>
              <a:t>Event AddEventListene</a:t>
            </a:r>
            <a:endParaRPr lang="zh-CN" altLang="en-US" sz="1200">
              <a:latin typeface="Quicksand Light" panose="00000400000000000000" pitchFamily="2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4A95C584-0549-55D1-E407-C026569F15E4}"/>
              </a:ext>
            </a:extLst>
          </p:cNvPr>
          <p:cNvCxnSpPr>
            <a:cxnSpLocks/>
            <a:stCxn id="2" idx="1"/>
            <a:endCxn id="37" idx="3"/>
          </p:cNvCxnSpPr>
          <p:nvPr/>
        </p:nvCxnSpPr>
        <p:spPr>
          <a:xfrm rot="10800000">
            <a:off x="2945987" y="2828014"/>
            <a:ext cx="322630" cy="42299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4A34405E-4816-5E33-B97D-003FD8338F5F}"/>
              </a:ext>
            </a:extLst>
          </p:cNvPr>
          <p:cNvCxnSpPr>
            <a:cxnSpLocks/>
            <a:stCxn id="38" idx="3"/>
            <a:endCxn id="2" idx="1"/>
          </p:cNvCxnSpPr>
          <p:nvPr/>
        </p:nvCxnSpPr>
        <p:spPr>
          <a:xfrm flipV="1">
            <a:off x="2945987" y="3251006"/>
            <a:ext cx="322630" cy="42850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9DD1A4-0B06-81AD-266E-8FE06A9D57C5}"/>
              </a:ext>
            </a:extLst>
          </p:cNvPr>
          <p:cNvSpPr/>
          <p:nvPr/>
        </p:nvSpPr>
        <p:spPr>
          <a:xfrm>
            <a:off x="6750424" y="1873624"/>
            <a:ext cx="5047129" cy="3576917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</a:t>
            </a:r>
            <a:r>
              <a:rPr lang="zh-CN" altLang="en-US" sz="1200">
                <a:solidFill>
                  <a:srgbClr val="20BF6B"/>
                </a:solidFill>
                <a:latin typeface="Roboto" panose="02000000000000000000" pitchFamily="2" charset="0"/>
              </a:rPr>
              <a:t>‘</a:t>
            </a:r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closeModal’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C890D3C-4652-4282-E773-A99EB937E6A3}"/>
              </a:ext>
            </a:extLst>
          </p:cNvPr>
          <p:cNvSpPr/>
          <p:nvPr/>
        </p:nvSpPr>
        <p:spPr>
          <a:xfrm>
            <a:off x="6750423" y="3116027"/>
            <a:ext cx="5047128" cy="2334514"/>
          </a:xfrm>
          <a:prstGeom prst="roundRect">
            <a:avLst>
              <a:gd name="adj" fmla="val 3133"/>
            </a:avLst>
          </a:prstGeom>
          <a:noFill/>
          <a:ln w="12700">
            <a:solidFill>
              <a:srgbClr val="20BF6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catch:tap=‘NULL’</a:t>
            </a:r>
            <a:endParaRPr lang="zh-CN" altLang="en-US" sz="1200">
              <a:solidFill>
                <a:srgbClr val="20BF6B"/>
              </a:solidFill>
              <a:latin typeface="Roboto" panose="02000000000000000000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8F2205-107F-0D61-B3CF-179046CD8A54}"/>
              </a:ext>
            </a:extLst>
          </p:cNvPr>
          <p:cNvSpPr txBox="1"/>
          <p:nvPr/>
        </p:nvSpPr>
        <p:spPr>
          <a:xfrm>
            <a:off x="11383595" y="3095927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20BF6B"/>
                </a:solidFill>
              </a:rPr>
              <a:t>x</a:t>
            </a:r>
            <a:endParaRPr lang="zh-CN" altLang="en-US">
              <a:solidFill>
                <a:srgbClr val="20BF6B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9B7D640-BE0E-86E7-7FCE-00C462E0FE01}"/>
              </a:ext>
            </a:extLst>
          </p:cNvPr>
          <p:cNvSpPr txBox="1"/>
          <p:nvPr/>
        </p:nvSpPr>
        <p:spPr>
          <a:xfrm>
            <a:off x="9403976" y="1407459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solidFill>
                  <a:srgbClr val="20BF6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bind:tap=‘closeModal’</a:t>
            </a:r>
          </a:p>
        </p:txBody>
      </p:sp>
    </p:spTree>
    <p:extLst>
      <p:ext uri="{BB962C8B-B14F-4D97-AF65-F5344CB8AC3E}">
        <p14:creationId xmlns:p14="http://schemas.microsoft.com/office/powerpoint/2010/main" val="343453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255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2217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8555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&lt;thead&gt;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42955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&lt;tbody&gt;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39929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&lt;tfoot&gt;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729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81550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03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555550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3866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118950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325112"/>
            <a:ext cx="236127" cy="925438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50550"/>
            <a:ext cx="236127" cy="287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50550"/>
            <a:ext cx="236127" cy="8504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63550"/>
            <a:ext cx="236127" cy="287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837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963550"/>
            <a:ext cx="160971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11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537550"/>
            <a:ext cx="160971" cy="126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3974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100950"/>
            <a:ext cx="160971" cy="126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CE4D4CF-0466-1DC3-08B4-9C28D4A64E27}"/>
              </a:ext>
            </a:extLst>
          </p:cNvPr>
          <p:cNvSpPr/>
          <p:nvPr/>
        </p:nvSpPr>
        <p:spPr>
          <a:xfrm>
            <a:off x="2622449" y="3094613"/>
            <a:ext cx="1440000" cy="360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Quicksand Light" panose="00000400000000000000" pitchFamily="2" charset="0"/>
                <a:ea typeface="仿宋" panose="02010609060101010101" pitchFamily="49" charset="-122"/>
              </a:rPr>
              <a:t>&lt;scroll-view&gt;</a:t>
            </a:r>
            <a:endParaRPr lang="zh-CN" altLang="en-US" sz="1200"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6EE8E41B-FB18-64FF-0539-7D9127F8FC67}"/>
              </a:ext>
            </a:extLst>
          </p:cNvPr>
          <p:cNvSpPr/>
          <p:nvPr/>
        </p:nvSpPr>
        <p:spPr>
          <a:xfrm>
            <a:off x="5806701" y="2901283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行内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inline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06699B4A-F636-A7C1-FB1E-69E3110ACB30}"/>
              </a:ext>
            </a:extLst>
          </p:cNvPr>
          <p:cNvSpPr/>
          <p:nvPr/>
        </p:nvSpPr>
        <p:spPr>
          <a:xfrm>
            <a:off x="4394575" y="4241749"/>
            <a:ext cx="1080000" cy="360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  <a:ea typeface="仿宋" panose="02010609060101010101" pitchFamily="49" charset="-122"/>
              </a:rPr>
              <a:t>垂直滚动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3EC0026-3C9E-C410-1B1D-25D54ACB2F10}"/>
              </a:ext>
            </a:extLst>
          </p:cNvPr>
          <p:cNvSpPr/>
          <p:nvPr/>
        </p:nvSpPr>
        <p:spPr>
          <a:xfrm>
            <a:off x="4394575" y="3094613"/>
            <a:ext cx="1080000" cy="360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  <a:ea typeface="仿宋" panose="02010609060101010101" pitchFamily="49" charset="-122"/>
              </a:rPr>
              <a:t>水平滚动</a:t>
            </a:r>
          </a:p>
        </p:txBody>
      </p: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89376DA1-2871-7B3F-3D7E-34DF204828CA}"/>
              </a:ext>
            </a:extLst>
          </p:cNvPr>
          <p:cNvCxnSpPr>
            <a:cxnSpLocks/>
            <a:stCxn id="9" idx="3"/>
            <a:endCxn id="17" idx="1"/>
          </p:cNvCxnSpPr>
          <p:nvPr/>
        </p:nvCxnSpPr>
        <p:spPr>
          <a:xfrm flipV="1">
            <a:off x="5474575" y="2104829"/>
            <a:ext cx="332126" cy="1169784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B3AF8529-84E5-3299-2E12-01B446E0607B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4062449" y="3274613"/>
            <a:ext cx="332126" cy="0"/>
          </a:xfrm>
          <a:prstGeom prst="line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A81A049-32C6-0464-CB2F-FE666FC0CCAF}"/>
              </a:ext>
            </a:extLst>
          </p:cNvPr>
          <p:cNvSpPr/>
          <p:nvPr/>
        </p:nvSpPr>
        <p:spPr>
          <a:xfrm>
            <a:off x="5806701" y="2413056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容器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wrap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F07C0A6-7F4B-674A-E488-85EB77ABE14F}"/>
              </a:ext>
            </a:extLst>
          </p:cNvPr>
          <p:cNvSpPr/>
          <p:nvPr/>
        </p:nvSpPr>
        <p:spPr>
          <a:xfrm>
            <a:off x="5806701" y="1924829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enable-flex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9DE23DA-ADA0-B751-DD89-7669F999E79D}"/>
              </a:ext>
            </a:extLst>
          </p:cNvPr>
          <p:cNvSpPr/>
          <p:nvPr/>
        </p:nvSpPr>
        <p:spPr>
          <a:xfrm>
            <a:off x="5806701" y="3389510"/>
            <a:ext cx="1620000" cy="360000"/>
          </a:xfrm>
          <a:prstGeom prst="roundRect">
            <a:avLst/>
          </a:prstGeom>
          <a:noFill/>
          <a:ln w="12700">
            <a:solidFill>
              <a:srgbClr val="EB3B5A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行内块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inline-block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3E4ED18-20DE-9A2D-F3D6-31F089C7D92C}"/>
              </a:ext>
            </a:extLst>
          </p:cNvPr>
          <p:cNvSpPr/>
          <p:nvPr/>
        </p:nvSpPr>
        <p:spPr>
          <a:xfrm>
            <a:off x="5806701" y="3877737"/>
            <a:ext cx="1620000" cy="360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网格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grid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D99A8B47-6D7E-2EA4-8359-4BD4F43E0B70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5474575" y="3274613"/>
            <a:ext cx="332126" cy="1271351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6C1E541-71B5-21B2-7273-4EAC0DC70F03}"/>
              </a:ext>
            </a:extLst>
          </p:cNvPr>
          <p:cNvCxnSpPr>
            <a:cxnSpLocks/>
            <a:stCxn id="8" idx="1"/>
            <a:endCxn id="2" idx="3"/>
          </p:cNvCxnSpPr>
          <p:nvPr/>
        </p:nvCxnSpPr>
        <p:spPr>
          <a:xfrm rot="10800000">
            <a:off x="4062449" y="3274613"/>
            <a:ext cx="332126" cy="114713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E8C9255D-9B6B-1495-9667-75E062A30160}"/>
              </a:ext>
            </a:extLst>
          </p:cNvPr>
          <p:cNvSpPr/>
          <p:nvPr/>
        </p:nvSpPr>
        <p:spPr>
          <a:xfrm>
            <a:off x="4394575" y="5388885"/>
            <a:ext cx="1080000" cy="360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latin typeface="Quicksand Light" panose="00000400000000000000" pitchFamily="2" charset="0"/>
                <a:ea typeface="仿宋" panose="02010609060101010101" pitchFamily="49" charset="-122"/>
              </a:rPr>
              <a:t>导航</a:t>
            </a:r>
          </a:p>
        </p:txBody>
      </p: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77355C97-960E-5F33-1A9D-C89E64984730}"/>
              </a:ext>
            </a:extLst>
          </p:cNvPr>
          <p:cNvCxnSpPr>
            <a:cxnSpLocks/>
            <a:stCxn id="31" idx="1"/>
            <a:endCxn id="2" idx="3"/>
          </p:cNvCxnSpPr>
          <p:nvPr/>
        </p:nvCxnSpPr>
        <p:spPr>
          <a:xfrm rot="10800000">
            <a:off x="4062449" y="3274613"/>
            <a:ext cx="332126" cy="2294272"/>
          </a:xfrm>
          <a:prstGeom prst="curvedConnector3">
            <a:avLst>
              <a:gd name="adj1" fmla="val 50000"/>
            </a:avLst>
          </a:prstGeom>
          <a:ln>
            <a:solidFill>
              <a:srgbClr val="A9D1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804F753-E482-E059-B0E0-437F4CB1E50C}"/>
              </a:ext>
            </a:extLst>
          </p:cNvPr>
          <p:cNvSpPr/>
          <p:nvPr/>
        </p:nvSpPr>
        <p:spPr>
          <a:xfrm>
            <a:off x="5806701" y="5164768"/>
            <a:ext cx="1620000" cy="360000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一个滚动视图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F218F90-1527-32EF-A4D6-D219CF5B8F16}"/>
              </a:ext>
            </a:extLst>
          </p:cNvPr>
          <p:cNvSpPr/>
          <p:nvPr/>
        </p:nvSpPr>
        <p:spPr>
          <a:xfrm>
            <a:off x="5806701" y="5613003"/>
            <a:ext cx="1620000" cy="360000"/>
          </a:xfrm>
          <a:prstGeom prst="roundRect">
            <a:avLst/>
          </a:prstGeom>
          <a:noFill/>
          <a:ln w="127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二个滚动视图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07E7128-4DE2-E2DD-961D-C1575C1BBE3A}"/>
              </a:ext>
            </a:extLst>
          </p:cNvPr>
          <p:cNvCxnSpPr>
            <a:cxnSpLocks/>
            <a:stCxn id="31" idx="3"/>
            <a:endCxn id="4" idx="1"/>
          </p:cNvCxnSpPr>
          <p:nvPr/>
        </p:nvCxnSpPr>
        <p:spPr>
          <a:xfrm flipV="1">
            <a:off x="5474575" y="5344768"/>
            <a:ext cx="332126" cy="224117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FD7AEAF-CD97-C450-BBC1-2641DC43007D}"/>
              </a:ext>
            </a:extLst>
          </p:cNvPr>
          <p:cNvCxnSpPr>
            <a:cxnSpLocks/>
            <a:stCxn id="31" idx="3"/>
            <a:endCxn id="5" idx="1"/>
          </p:cNvCxnSpPr>
          <p:nvPr/>
        </p:nvCxnSpPr>
        <p:spPr>
          <a:xfrm>
            <a:off x="5474575" y="5568885"/>
            <a:ext cx="332126" cy="224118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83E7043-36AC-CBD4-DF24-A727B7D0B0BD}"/>
              </a:ext>
            </a:extLst>
          </p:cNvPr>
          <p:cNvSpPr/>
          <p:nvPr/>
        </p:nvSpPr>
        <p:spPr>
          <a:xfrm>
            <a:off x="5806701" y="4365964"/>
            <a:ext cx="1620000" cy="360000"/>
          </a:xfrm>
          <a:prstGeom prst="round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浮动 </a:t>
            </a:r>
            <a:r>
              <a:rPr lang="en-US" altLang="zh-CN" sz="1200">
                <a:solidFill>
                  <a:sysClr val="windowText" lastClr="000000"/>
                </a:solidFill>
                <a:latin typeface="Quicksand Light" panose="00000400000000000000" pitchFamily="2" charset="0"/>
                <a:ea typeface="仿宋" panose="02010609060101010101" pitchFamily="49" charset="-122"/>
              </a:rPr>
              <a:t>float</a:t>
            </a:r>
            <a:endParaRPr lang="zh-CN" altLang="en-US" sz="1200">
              <a:solidFill>
                <a:sysClr val="windowText" lastClr="000000"/>
              </a:solidFill>
              <a:latin typeface="Quicksand Light" panose="00000400000000000000" pitchFamily="2" charset="0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548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06BA0C-6283-91C4-F4BA-E09E7F3139E7}"/>
              </a:ext>
            </a:extLst>
          </p:cNvPr>
          <p:cNvSpPr/>
          <p:nvPr/>
        </p:nvSpPr>
        <p:spPr>
          <a:xfrm>
            <a:off x="3681691" y="2836100"/>
            <a:ext cx="648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property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BF4DFA0-A45B-A793-3635-62C2BCB7B7E5}"/>
              </a:ext>
            </a:extLst>
          </p:cNvPr>
          <p:cNvSpPr txBox="1"/>
          <p:nvPr/>
        </p:nvSpPr>
        <p:spPr>
          <a:xfrm>
            <a:off x="3733800" y="2152650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>
                <a:latin typeface="Quicksand Medium" panose="00000600000000000000" pitchFamily="2" charset="0"/>
              </a:rPr>
              <a:t>width : 1024px</a:t>
            </a:r>
            <a:endParaRPr lang="zh-CN" altLang="en-US" sz="12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735414-9923-6A1B-5E08-61B1E5335642}"/>
              </a:ext>
            </a:extLst>
          </p:cNvPr>
          <p:cNvSpPr/>
          <p:nvPr/>
        </p:nvSpPr>
        <p:spPr>
          <a:xfrm>
            <a:off x="426589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7AAF0E5-DEEE-811D-1957-33B4BEA1BE4F}"/>
              </a:ext>
            </a:extLst>
          </p:cNvPr>
          <p:cNvSpPr/>
          <p:nvPr/>
        </p:nvSpPr>
        <p:spPr>
          <a:xfrm>
            <a:off x="4513541" y="2836100"/>
            <a:ext cx="504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Medium" panose="00000600000000000000" pitchFamily="2" charset="0"/>
              </a:rPr>
              <a:t>unit</a:t>
            </a:r>
            <a:endParaRPr lang="zh-CN" altLang="en-US" sz="800">
              <a:solidFill>
                <a:sysClr val="windowText" lastClr="000000"/>
              </a:solidFill>
              <a:latin typeface="Quicksand Medium" panose="00000600000000000000" pitchFamily="2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3AA0F72-759C-7EAB-A6C6-60FEE7FFD186}"/>
              </a:ext>
            </a:extLst>
          </p:cNvPr>
          <p:cNvCxnSpPr>
            <a:cxnSpLocks/>
          </p:cNvCxnSpPr>
          <p:nvPr/>
        </p:nvCxnSpPr>
        <p:spPr>
          <a:xfrm flipV="1">
            <a:off x="4003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A908F67-2343-A19C-6EA2-70D4CBB6210B}"/>
              </a:ext>
            </a:extLst>
          </p:cNvPr>
          <p:cNvCxnSpPr>
            <a:cxnSpLocks/>
          </p:cNvCxnSpPr>
          <p:nvPr/>
        </p:nvCxnSpPr>
        <p:spPr>
          <a:xfrm flipV="1">
            <a:off x="451789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B6BAE4-E058-A8A3-0AAE-176FEB20EE1B}"/>
              </a:ext>
            </a:extLst>
          </p:cNvPr>
          <p:cNvCxnSpPr>
            <a:cxnSpLocks/>
          </p:cNvCxnSpPr>
          <p:nvPr/>
        </p:nvCxnSpPr>
        <p:spPr>
          <a:xfrm flipV="1">
            <a:off x="4765541" y="2432050"/>
            <a:ext cx="0" cy="360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19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228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&lt;form&gt;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28905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&lt;label&gt;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2500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&lt;input&gt;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7800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&lt;textarea&gt;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711650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&lt;button&gt;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1998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250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276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528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711650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998560"/>
            <a:ext cx="236127" cy="381720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80280"/>
            <a:ext cx="236127" cy="50772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80280"/>
            <a:ext cx="236127" cy="143937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358000"/>
            <a:ext cx="236127" cy="102228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06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358000"/>
            <a:ext cx="160971" cy="252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384000"/>
            <a:ext cx="160971" cy="504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888000"/>
            <a:ext cx="160970" cy="25200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250200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2890560"/>
            <a:ext cx="900000" cy="216000"/>
          </a:xfrm>
          <a:prstGeom prst="roundRect">
            <a:avLst/>
          </a:prstGeom>
          <a:solidFill>
            <a:srgbClr val="A2B9E2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for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620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1872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124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1728000"/>
            <a:ext cx="169100" cy="378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106000"/>
            <a:ext cx="169100" cy="12600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819650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998560"/>
            <a:ext cx="160971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827709" y="2358000"/>
            <a:ext cx="160971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6866970" y="1619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780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459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711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496365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819650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567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819650"/>
            <a:ext cx="207320" cy="252000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6866970" y="2123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6866970" y="262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6866970" y="2375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6866970" y="1367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0320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53" idx="1"/>
            <a:endCxn id="5" idx="3"/>
          </p:cNvCxnSpPr>
          <p:nvPr/>
        </p:nvCxnSpPr>
        <p:spPr>
          <a:xfrm rot="10800000">
            <a:off x="4827709" y="3888000"/>
            <a:ext cx="160970" cy="5112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636000"/>
            <a:ext cx="160971" cy="25200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2376000"/>
            <a:ext cx="720000" cy="216000"/>
          </a:xfrm>
          <a:prstGeom prst="round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6866970" y="1871950"/>
            <a:ext cx="900000" cy="216000"/>
          </a:xfrm>
          <a:prstGeom prst="roundRect">
            <a:avLst/>
          </a:prstGeom>
          <a:solidFill>
            <a:srgbClr val="FDECD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1980000"/>
            <a:ext cx="169100" cy="126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106000"/>
            <a:ext cx="160970" cy="37800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4AC0C05-156D-C5D0-C545-BF157792D2B0}"/>
              </a:ext>
            </a:extLst>
          </p:cNvPr>
          <p:cNvSpPr/>
          <p:nvPr/>
        </p:nvSpPr>
        <p:spPr>
          <a:xfrm>
            <a:off x="3927708" y="5113863"/>
            <a:ext cx="90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&lt;select&gt;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226371-3586-C9B9-645E-F5F23E0FBA5A}"/>
              </a:ext>
            </a:extLst>
          </p:cNvPr>
          <p:cNvSpPr/>
          <p:nvPr/>
        </p:nvSpPr>
        <p:spPr>
          <a:xfrm>
            <a:off x="4988679" y="5119485"/>
            <a:ext cx="900000" cy="216000"/>
          </a:xfrm>
          <a:prstGeom prst="roundRect">
            <a:avLst/>
          </a:prstGeom>
          <a:solidFill>
            <a:srgbClr val="C7ADE9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&lt;option&gt;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560BCEDC-8BB8-2E4F-60F6-1ED7C6624D55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380280"/>
            <a:ext cx="236126" cy="1841583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C63155-C7C4-547C-CBE0-9D0EA7EE8B52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4827708" y="5221863"/>
            <a:ext cx="160971" cy="5622"/>
          </a:xfrm>
          <a:prstGeom prst="line">
            <a:avLst/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85D068B9-591C-C95F-AABD-776BB23EA30C}"/>
              </a:ext>
            </a:extLst>
          </p:cNvPr>
          <p:cNvSpPr/>
          <p:nvPr/>
        </p:nvSpPr>
        <p:spPr>
          <a:xfrm>
            <a:off x="4988679" y="429120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F854D6C-16BF-D7A9-DA69-C3AFB8FC137B}"/>
              </a:ext>
            </a:extLst>
          </p:cNvPr>
          <p:cNvCxnSpPr>
            <a:stCxn id="5" idx="3"/>
            <a:endCxn id="58" idx="1"/>
          </p:cNvCxnSpPr>
          <p:nvPr/>
        </p:nvCxnSpPr>
        <p:spPr>
          <a:xfrm>
            <a:off x="4827709" y="3888000"/>
            <a:ext cx="1609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300ADA2C-CE4D-12A0-0817-D564DCFC3109}"/>
              </a:ext>
            </a:extLst>
          </p:cNvPr>
          <p:cNvCxnSpPr>
            <a:stCxn id="27" idx="3"/>
            <a:endCxn id="72" idx="1"/>
          </p:cNvCxnSpPr>
          <p:nvPr/>
        </p:nvCxnSpPr>
        <p:spPr>
          <a:xfrm flipV="1">
            <a:off x="6777780" y="2231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23440AD-FF8B-8C27-8FD7-66B27F2159C2}"/>
              </a:ext>
            </a:extLst>
          </p:cNvPr>
          <p:cNvCxnSpPr>
            <a:cxnSpLocks/>
            <a:stCxn id="108" idx="3"/>
            <a:endCxn id="73" idx="1"/>
          </p:cNvCxnSpPr>
          <p:nvPr/>
        </p:nvCxnSpPr>
        <p:spPr>
          <a:xfrm>
            <a:off x="6769650" y="2484000"/>
            <a:ext cx="97320" cy="2519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537ED9D-A966-4186-B6EA-7DFF40C6A6BA}"/>
              </a:ext>
            </a:extLst>
          </p:cNvPr>
          <p:cNvCxnSpPr>
            <a:cxnSpLocks/>
            <a:stCxn id="25" idx="3"/>
            <a:endCxn id="100" idx="1"/>
          </p:cNvCxnSpPr>
          <p:nvPr/>
        </p:nvCxnSpPr>
        <p:spPr>
          <a:xfrm flipV="1">
            <a:off x="6777780" y="1475950"/>
            <a:ext cx="89190" cy="2520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06F786CE-CB00-37D5-6948-3AE8D93F996C}"/>
              </a:ext>
            </a:extLst>
          </p:cNvPr>
          <p:cNvCxnSpPr>
            <a:cxnSpLocks/>
            <a:stCxn id="26" idx="3"/>
            <a:endCxn id="116" idx="1"/>
          </p:cNvCxnSpPr>
          <p:nvPr/>
        </p:nvCxnSpPr>
        <p:spPr>
          <a:xfrm flipV="1">
            <a:off x="6777780" y="1979950"/>
            <a:ext cx="89190" cy="5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5267696" y="3303000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Multimedia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6583823" y="4502554"/>
            <a:ext cx="72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&lt;svg&gt;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6583823" y="1712260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6583823" y="2386347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6583823" y="2928911"/>
            <a:ext cx="72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&lt;picture&gt;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7466994" y="1711755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alt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7466994" y="1460731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7466994" y="226108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411000"/>
            <a:ext cx="236127" cy="1199554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494347"/>
            <a:ext cx="236127" cy="91665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3036911"/>
            <a:ext cx="236127" cy="374089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59074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7303823" y="1819755"/>
            <a:ext cx="163171" cy="505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7303824" y="1820260"/>
            <a:ext cx="163171" cy="250520"/>
          </a:xfrm>
          <a:prstGeom prst="curvedConnector3">
            <a:avLst/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7303824" y="2494347"/>
            <a:ext cx="163171" cy="125260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7466994" y="1962780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title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7466994" y="2511607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&lt;Img&gt;…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7466994" y="280365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&lt;source&gt;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7466994" y="3054171"/>
            <a:ext cx="900000" cy="216000"/>
          </a:xfrm>
          <a:prstGeom prst="roundRect">
            <a:avLst/>
          </a:prstGeom>
          <a:solidFill>
            <a:srgbClr val="F78FB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&lt;img&gt;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7303824" y="2911651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7303824" y="3036911"/>
            <a:ext cx="163171" cy="125260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7303824" y="2369087"/>
            <a:ext cx="163171" cy="125260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6583823" y="3797151"/>
            <a:ext cx="72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&lt;canvas&gt;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6347696" y="3411000"/>
            <a:ext cx="236127" cy="494151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7303824" y="1568730"/>
            <a:ext cx="163171" cy="251529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EABFEE3-D313-D266-5887-251AEA0E60C5}"/>
              </a:ext>
            </a:extLst>
          </p:cNvPr>
          <p:cNvSpPr/>
          <p:nvPr/>
        </p:nvSpPr>
        <p:spPr>
          <a:xfrm>
            <a:off x="4392891" y="3681000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&lt;video&gt;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AAEBC88E-B008-9BD5-2BBD-400C41D46017}"/>
              </a:ext>
            </a:extLst>
          </p:cNvPr>
          <p:cNvCxnSpPr>
            <a:cxnSpLocks/>
            <a:stCxn id="2" idx="1"/>
            <a:endCxn id="9" idx="3"/>
          </p:cNvCxnSpPr>
          <p:nvPr/>
        </p:nvCxnSpPr>
        <p:spPr>
          <a:xfrm rot="10800000" flipV="1">
            <a:off x="5112892" y="3411000"/>
            <a:ext cx="154805" cy="378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108ED0E9-3CB5-9218-9DE1-058353240D7F}"/>
              </a:ext>
            </a:extLst>
          </p:cNvPr>
          <p:cNvSpPr/>
          <p:nvPr/>
        </p:nvSpPr>
        <p:spPr>
          <a:xfrm>
            <a:off x="4392891" y="2925000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&lt;audio&gt;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6B99C505-3E27-3C10-6583-3E14A1E39DE5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>
            <a:off x="5112891" y="3033000"/>
            <a:ext cx="154805" cy="378000"/>
          </a:xfrm>
          <a:prstGeom prst="curvedConnector3">
            <a:avLst/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2C999404-A965-6CE9-AAE6-453BC9738865}"/>
              </a:ext>
            </a:extLst>
          </p:cNvPr>
          <p:cNvSpPr/>
          <p:nvPr/>
        </p:nvSpPr>
        <p:spPr>
          <a:xfrm>
            <a:off x="3308639" y="242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src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7CAABC6-FB16-5C23-FDBA-654D3FCC7E90}"/>
              </a:ext>
            </a:extLst>
          </p:cNvPr>
          <p:cNvSpPr/>
          <p:nvPr/>
        </p:nvSpPr>
        <p:spPr>
          <a:xfrm>
            <a:off x="3308639" y="267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autoplay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153815A7-01D1-5ABE-4A6C-57D03E75E7BA}"/>
              </a:ext>
            </a:extLst>
          </p:cNvPr>
          <p:cNvSpPr/>
          <p:nvPr/>
        </p:nvSpPr>
        <p:spPr>
          <a:xfrm>
            <a:off x="3308639" y="2925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controls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6EBE6CC-A422-3042-8F40-506F5F6D8770}"/>
              </a:ext>
            </a:extLst>
          </p:cNvPr>
          <p:cNvSpPr/>
          <p:nvPr/>
        </p:nvSpPr>
        <p:spPr>
          <a:xfrm>
            <a:off x="3308639" y="3177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loop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931B0513-BA9A-015F-C877-DAFB69386148}"/>
              </a:ext>
            </a:extLst>
          </p:cNvPr>
          <p:cNvSpPr/>
          <p:nvPr/>
        </p:nvSpPr>
        <p:spPr>
          <a:xfrm>
            <a:off x="3308639" y="3429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muted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464B33B3-1F58-7C84-85E7-7EA4951B463F}"/>
              </a:ext>
            </a:extLst>
          </p:cNvPr>
          <p:cNvSpPr/>
          <p:nvPr/>
        </p:nvSpPr>
        <p:spPr>
          <a:xfrm>
            <a:off x="3308639" y="3681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preload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E76EB2E-4689-1F1A-D30C-85FE11038F4F}"/>
              </a:ext>
            </a:extLst>
          </p:cNvPr>
          <p:cNvSpPr/>
          <p:nvPr/>
        </p:nvSpPr>
        <p:spPr>
          <a:xfrm>
            <a:off x="3308639" y="3933000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hidden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2403F235-A94D-3860-89DF-E5DD4F06A9D7}"/>
              </a:ext>
            </a:extLst>
          </p:cNvPr>
          <p:cNvSpPr/>
          <p:nvPr/>
        </p:nvSpPr>
        <p:spPr>
          <a:xfrm>
            <a:off x="3308639" y="4184333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poster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3B0F319E-8A5C-97B3-C777-5CDFF32AF057}"/>
              </a:ext>
            </a:extLst>
          </p:cNvPr>
          <p:cNvCxnSpPr>
            <a:cxnSpLocks/>
            <a:stCxn id="32" idx="3"/>
            <a:endCxn id="28" idx="1"/>
          </p:cNvCxnSpPr>
          <p:nvPr/>
        </p:nvCxnSpPr>
        <p:spPr>
          <a:xfrm>
            <a:off x="4208639" y="2529000"/>
            <a:ext cx="184252" cy="504000"/>
          </a:xfrm>
          <a:prstGeom prst="curvedConnector3">
            <a:avLst/>
          </a:prstGeom>
          <a:ln>
            <a:solidFill>
              <a:srgbClr val="1AC38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DA05F0B0-E9D0-7190-5279-0E0A6DF454F6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4208639" y="3789000"/>
            <a:ext cx="184252" cy="503333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4D37-27F9-6B4C-6ADE-230014C32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8C5F840-463F-A4D0-84A1-63E21E233D5E}"/>
              </a:ext>
            </a:extLst>
          </p:cNvPr>
          <p:cNvSpPr/>
          <p:nvPr/>
        </p:nvSpPr>
        <p:spPr>
          <a:xfrm>
            <a:off x="5267696" y="302993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微软雅黑" panose="020B0503020204020204" pitchFamily="34" charset="-122"/>
                <a:ea typeface="微软雅黑" panose="020B0503020204020204" pitchFamily="34" charset="-122"/>
              </a:rPr>
              <a:t>background</a:t>
            </a:r>
            <a:endParaRPr lang="zh-CN" altLang="en-US" sz="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4DE9355-3EFB-8606-FA1A-6D56D6950A98}"/>
              </a:ext>
            </a:extLst>
          </p:cNvPr>
          <p:cNvSpPr/>
          <p:nvPr/>
        </p:nvSpPr>
        <p:spPr>
          <a:xfrm>
            <a:off x="6583823" y="3218172"/>
            <a:ext cx="1440000" cy="216000"/>
          </a:xfrm>
          <a:prstGeom prst="roundRect">
            <a:avLst/>
          </a:prstGeom>
          <a:solidFill>
            <a:srgbClr val="6D214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background-repeat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18A25FE-C1B9-F539-4E02-CEFFCB9D0003}"/>
              </a:ext>
            </a:extLst>
          </p:cNvPr>
          <p:cNvSpPr/>
          <p:nvPr/>
        </p:nvSpPr>
        <p:spPr>
          <a:xfrm>
            <a:off x="6583823" y="1712260"/>
            <a:ext cx="144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Background-color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7A792D5-D640-E90C-F6FA-DE21142430A7}"/>
              </a:ext>
            </a:extLst>
          </p:cNvPr>
          <p:cNvSpPr/>
          <p:nvPr/>
        </p:nvSpPr>
        <p:spPr>
          <a:xfrm>
            <a:off x="6583823" y="2088738"/>
            <a:ext cx="144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background-img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001F596-A9BC-961B-AB7F-13C5672DF725}"/>
              </a:ext>
            </a:extLst>
          </p:cNvPr>
          <p:cNvSpPr/>
          <p:nvPr/>
        </p:nvSpPr>
        <p:spPr>
          <a:xfrm>
            <a:off x="6583823" y="2465216"/>
            <a:ext cx="1440000" cy="216000"/>
          </a:xfrm>
          <a:prstGeom prst="roundRect">
            <a:avLst/>
          </a:prstGeom>
          <a:solidFill>
            <a:srgbClr val="F78FB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background-position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D857022F-FD57-CB9F-109D-F0FEA004375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6347696" y="3137934"/>
            <a:ext cx="236127" cy="188238"/>
          </a:xfrm>
          <a:prstGeom prst="curvedConnector3">
            <a:avLst>
              <a:gd name="adj1" fmla="val 50000"/>
            </a:avLst>
          </a:prstGeom>
          <a:ln>
            <a:solidFill>
              <a:srgbClr val="6D21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F152018-D11C-FF19-7282-EC631DB77FDB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6347696" y="2196738"/>
            <a:ext cx="236127" cy="94119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D776544B-8805-064E-FB86-8357089F4115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6347696" y="2573216"/>
            <a:ext cx="236127" cy="564718"/>
          </a:xfrm>
          <a:prstGeom prst="curvedConnector3">
            <a:avLst/>
          </a:prstGeom>
          <a:ln>
            <a:solidFill>
              <a:srgbClr val="F78F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5530CC53-CE6B-A691-48F9-E0FE20C352A0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6347697" y="1820260"/>
            <a:ext cx="236127" cy="131767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A690FCB-6050-34A5-12AA-227C0F7253CA}"/>
              </a:ext>
            </a:extLst>
          </p:cNvPr>
          <p:cNvSpPr/>
          <p:nvPr/>
        </p:nvSpPr>
        <p:spPr>
          <a:xfrm>
            <a:off x="6583823" y="2841694"/>
            <a:ext cx="1440000" cy="216000"/>
          </a:xfrm>
          <a:prstGeom prst="roundRect">
            <a:avLst/>
          </a:prstGeom>
          <a:solidFill>
            <a:srgbClr val="8854D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background-size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B1FC38B2-3763-8A0C-56A4-C088C18DDBC2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 flipV="1">
            <a:off x="6347696" y="2949694"/>
            <a:ext cx="236127" cy="188240"/>
          </a:xfrm>
          <a:prstGeom prst="curvedConnector3">
            <a:avLst>
              <a:gd name="adj1" fmla="val 50000"/>
            </a:avLst>
          </a:prstGeom>
          <a:ln>
            <a:solidFill>
              <a:srgbClr val="8854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704B543-A087-6258-53B2-3382506CB5CB}"/>
              </a:ext>
            </a:extLst>
          </p:cNvPr>
          <p:cNvSpPr/>
          <p:nvPr/>
        </p:nvSpPr>
        <p:spPr>
          <a:xfrm>
            <a:off x="6583823" y="3971128"/>
            <a:ext cx="144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background-clip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EADC1F19-9641-15F6-3ECE-3B5E53A4B1CD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>
            <a:off x="6347696" y="3137934"/>
            <a:ext cx="236127" cy="941194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D76B52C-A377-4760-EE4D-8E1F7250DC8F}"/>
              </a:ext>
            </a:extLst>
          </p:cNvPr>
          <p:cNvSpPr/>
          <p:nvPr/>
        </p:nvSpPr>
        <p:spPr>
          <a:xfrm>
            <a:off x="6583823" y="3594650"/>
            <a:ext cx="144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background-origin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9" name="连接符: 曲线 28">
            <a:extLst>
              <a:ext uri="{FF2B5EF4-FFF2-40B4-BE49-F238E27FC236}">
                <a16:creationId xmlns:a16="http://schemas.microsoft.com/office/drawing/2014/main" id="{EF08E3E2-D366-FE1C-85A8-77605DB967B3}"/>
              </a:ext>
            </a:extLst>
          </p:cNvPr>
          <p:cNvCxnSpPr>
            <a:cxnSpLocks/>
            <a:stCxn id="28" idx="1"/>
            <a:endCxn id="2" idx="3"/>
          </p:cNvCxnSpPr>
          <p:nvPr/>
        </p:nvCxnSpPr>
        <p:spPr>
          <a:xfrm rot="10800000">
            <a:off x="6347697" y="3137934"/>
            <a:ext cx="236127" cy="564716"/>
          </a:xfrm>
          <a:prstGeom prst="curvedConnector3">
            <a:avLst>
              <a:gd name="adj1" fmla="val 50000"/>
            </a:avLst>
          </a:prstGeom>
          <a:ln>
            <a:solidFill>
              <a:srgbClr val="20BF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8">
            <a:extLst>
              <a:ext uri="{FF2B5EF4-FFF2-40B4-BE49-F238E27FC236}">
                <a16:creationId xmlns:a16="http://schemas.microsoft.com/office/drawing/2014/main" id="{A6C27A23-18E4-76C2-DEF7-34D22EC06C21}"/>
              </a:ext>
            </a:extLst>
          </p:cNvPr>
          <p:cNvSpPr/>
          <p:nvPr/>
        </p:nvSpPr>
        <p:spPr>
          <a:xfrm>
            <a:off x="6583823" y="4347608"/>
            <a:ext cx="1440000" cy="216000"/>
          </a:xfrm>
          <a:prstGeom prst="roundRect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background-attachment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46" name="连接符: 曲线 10">
            <a:extLst>
              <a:ext uri="{FF2B5EF4-FFF2-40B4-BE49-F238E27FC236}">
                <a16:creationId xmlns:a16="http://schemas.microsoft.com/office/drawing/2014/main" id="{32E5C4EC-C977-10C6-8D74-4BEFAAD30A4E}"/>
              </a:ext>
            </a:extLst>
          </p:cNvPr>
          <p:cNvCxnSpPr>
            <a:cxnSpLocks/>
            <a:stCxn id="2" idx="3"/>
            <a:endCxn id="24" idx="1"/>
          </p:cNvCxnSpPr>
          <p:nvPr/>
        </p:nvCxnSpPr>
        <p:spPr>
          <a:xfrm>
            <a:off x="6347696" y="3137934"/>
            <a:ext cx="236127" cy="1317674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077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rgbClr val="486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AAA57-B553-5F1C-4D65-1E79FB97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D4EA705-5174-8245-8002-349F657D0713}"/>
              </a:ext>
            </a:extLst>
          </p:cNvPr>
          <p:cNvSpPr/>
          <p:nvPr/>
        </p:nvSpPr>
        <p:spPr>
          <a:xfrm>
            <a:off x="2090611" y="26612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  <a:ea typeface="微软雅黑" panose="020B0503020204020204" pitchFamily="34" charset="-122"/>
              </a:rPr>
              <a:t>Layout</a:t>
            </a:r>
            <a:endParaRPr lang="zh-CN" altLang="en-US" sz="800">
              <a:latin typeface="Quicksand Light" panose="00000400000000000000" pitchFamily="2" charset="0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F3B212-F555-E712-B5B8-41305619F497}"/>
              </a:ext>
            </a:extLst>
          </p:cNvPr>
          <p:cNvSpPr/>
          <p:nvPr/>
        </p:nvSpPr>
        <p:spPr>
          <a:xfrm>
            <a:off x="3406738" y="2075905"/>
            <a:ext cx="720000" cy="216000"/>
          </a:xfrm>
          <a:prstGeom prst="roundRect">
            <a:avLst/>
          </a:prstGeom>
          <a:solidFill>
            <a:srgbClr val="FA823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position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67F1D8B-280F-2594-90A0-29B391D6D312}"/>
              </a:ext>
            </a:extLst>
          </p:cNvPr>
          <p:cNvSpPr/>
          <p:nvPr/>
        </p:nvSpPr>
        <p:spPr>
          <a:xfrm>
            <a:off x="3406738" y="3246531"/>
            <a:ext cx="720000" cy="216000"/>
          </a:xfrm>
          <a:prstGeom prst="roundRect">
            <a:avLst/>
          </a:prstGeom>
          <a:solidFill>
            <a:srgbClr val="EB3B5A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flex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020C692-61F4-4651-0309-79F4B0DD2BA7}"/>
              </a:ext>
            </a:extLst>
          </p:cNvPr>
          <p:cNvSpPr/>
          <p:nvPr/>
        </p:nvSpPr>
        <p:spPr>
          <a:xfrm>
            <a:off x="3406738" y="4159673"/>
            <a:ext cx="720000" cy="216000"/>
          </a:xfrm>
          <a:prstGeom prst="roundRect">
            <a:avLst/>
          </a:prstGeom>
          <a:solidFill>
            <a:srgbClr val="20BF6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grid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4957B6-3878-F6DF-0879-5C3A8577CFEA}"/>
              </a:ext>
            </a:extLst>
          </p:cNvPr>
          <p:cNvSpPr/>
          <p:nvPr/>
        </p:nvSpPr>
        <p:spPr>
          <a:xfrm>
            <a:off x="4239109" y="1950392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absolute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E16E48C-B600-ABC4-2C20-6606AACD024D}"/>
              </a:ext>
            </a:extLst>
          </p:cNvPr>
          <p:cNvSpPr/>
          <p:nvPr/>
        </p:nvSpPr>
        <p:spPr>
          <a:xfrm>
            <a:off x="4239109" y="1699368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relative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486B7F5-2E2E-EEBB-FAAE-2ACF160A479E}"/>
              </a:ext>
            </a:extLst>
          </p:cNvPr>
          <p:cNvSpPr/>
          <p:nvPr/>
        </p:nvSpPr>
        <p:spPr>
          <a:xfrm>
            <a:off x="4239109" y="3119562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F2A50E26-D48C-510E-3480-59C12B164901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170611" y="2769218"/>
            <a:ext cx="236127" cy="585313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0385AD8A-C066-8ECA-A0E6-DBD92B1E646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170611" y="2769218"/>
            <a:ext cx="236127" cy="1498455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E9615C0A-1B10-A361-DA3B-398D4617E803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170612" y="2183904"/>
            <a:ext cx="236127" cy="58531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7A52DFF8-6BD7-33B1-D329-8ABB045A4364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126739" y="3354532"/>
            <a:ext cx="112371" cy="126969"/>
          </a:xfrm>
          <a:prstGeom prst="curvedConnector3">
            <a:avLst/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E5197BF-0549-0222-6C0A-D724EC12BF46}"/>
              </a:ext>
            </a:extLst>
          </p:cNvPr>
          <p:cNvSpPr/>
          <p:nvPr/>
        </p:nvSpPr>
        <p:spPr>
          <a:xfrm>
            <a:off x="4239109" y="220141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fixed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F45CE655-14AF-9AF2-7E1C-F50D79AA1DEA}"/>
              </a:ext>
            </a:extLst>
          </p:cNvPr>
          <p:cNvSpPr/>
          <p:nvPr/>
        </p:nvSpPr>
        <p:spPr>
          <a:xfrm>
            <a:off x="4239109" y="3373500"/>
            <a:ext cx="900000" cy="216000"/>
          </a:xfrm>
          <a:prstGeom prst="roundRect">
            <a:avLst/>
          </a:prstGeom>
          <a:solidFill>
            <a:srgbClr val="EB3B5A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52B805A2-6475-FEF8-3EBE-F7C225261AB6}"/>
              </a:ext>
            </a:extLst>
          </p:cNvPr>
          <p:cNvSpPr/>
          <p:nvPr/>
        </p:nvSpPr>
        <p:spPr>
          <a:xfrm>
            <a:off x="4239109" y="403441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container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5D20FC7C-8293-188E-7DE6-2A941ACBB8F1}"/>
              </a:ext>
            </a:extLst>
          </p:cNvPr>
          <p:cNvSpPr/>
          <p:nvPr/>
        </p:nvSpPr>
        <p:spPr>
          <a:xfrm>
            <a:off x="4239109" y="4284933"/>
            <a:ext cx="900000" cy="216000"/>
          </a:xfrm>
          <a:prstGeom prst="roundRect">
            <a:avLst/>
          </a:prstGeom>
          <a:solidFill>
            <a:srgbClr val="20BF6B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item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EA90F4B6-C0E2-89BC-3A98-6E136E0FAADC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126739" y="4142413"/>
            <a:ext cx="1123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9AED3F8-6E6C-BEAB-3537-82451B3301FB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126739" y="4267673"/>
            <a:ext cx="1123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A79BA916-6511-600B-13E2-031DA7AA0847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126739" y="3227561"/>
            <a:ext cx="112371" cy="126969"/>
          </a:xfrm>
          <a:prstGeom prst="curvedConnector3">
            <a:avLst>
              <a:gd name="adj1" fmla="val 50000"/>
            </a:avLst>
          </a:prstGeom>
          <a:ln>
            <a:solidFill>
              <a:srgbClr val="EB3B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5B887BA2-DF6E-1C01-5B0A-327FBD21DB39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126739" y="1807367"/>
            <a:ext cx="112371" cy="376537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A5BFD18-3F0A-0B88-9E93-D681631AD653}"/>
              </a:ext>
            </a:extLst>
          </p:cNvPr>
          <p:cNvSpPr/>
          <p:nvPr/>
        </p:nvSpPr>
        <p:spPr>
          <a:xfrm>
            <a:off x="3387785" y="1034132"/>
            <a:ext cx="720000" cy="216000"/>
          </a:xfrm>
          <a:prstGeom prst="roundRect">
            <a:avLst/>
          </a:prstGeom>
          <a:solidFill>
            <a:srgbClr val="3DC1D3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float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12C1BC09-E865-098F-5BAE-63A7A32A9546}"/>
              </a:ext>
            </a:extLst>
          </p:cNvPr>
          <p:cNvCxnSpPr>
            <a:cxnSpLocks/>
            <a:stCxn id="2" idx="3"/>
            <a:endCxn id="9" idx="1"/>
          </p:cNvCxnSpPr>
          <p:nvPr/>
        </p:nvCxnSpPr>
        <p:spPr>
          <a:xfrm flipV="1">
            <a:off x="3170611" y="1142132"/>
            <a:ext cx="217174" cy="1627086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0261F30-DBBF-5D93-5986-F9EE4CB1BA50}"/>
              </a:ext>
            </a:extLst>
          </p:cNvPr>
          <p:cNvSpPr/>
          <p:nvPr/>
        </p:nvSpPr>
        <p:spPr>
          <a:xfrm>
            <a:off x="1215806" y="2661218"/>
            <a:ext cx="720000" cy="216000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&lt;table&gt;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D9A8334-5C18-94A4-AFC5-0D74D84342A8}"/>
              </a:ext>
            </a:extLst>
          </p:cNvPr>
          <p:cNvSpPr/>
          <p:nvPr/>
        </p:nvSpPr>
        <p:spPr>
          <a:xfrm>
            <a:off x="4259333" y="908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left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CD804F7-FB58-7B00-5250-2702E2994115}"/>
              </a:ext>
            </a:extLst>
          </p:cNvPr>
          <p:cNvSpPr/>
          <p:nvPr/>
        </p:nvSpPr>
        <p:spPr>
          <a:xfrm>
            <a:off x="4259333" y="1160132"/>
            <a:ext cx="900000" cy="216000"/>
          </a:xfrm>
          <a:prstGeom prst="roundRect">
            <a:avLst/>
          </a:prstGeom>
          <a:solidFill>
            <a:srgbClr val="3DC1D3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right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6B9BBC4-CF09-0551-912F-B4C7FF077045}"/>
              </a:ext>
            </a:extLst>
          </p:cNvPr>
          <p:cNvCxnSpPr>
            <a:cxnSpLocks/>
            <a:stCxn id="36" idx="1"/>
            <a:endCxn id="9" idx="3"/>
          </p:cNvCxnSpPr>
          <p:nvPr/>
        </p:nvCxnSpPr>
        <p:spPr>
          <a:xfrm rot="10800000" flipV="1">
            <a:off x="4107785" y="1016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3AD679D9-CC1F-87F2-3A12-D9F7CDCA572D}"/>
              </a:ext>
            </a:extLst>
          </p:cNvPr>
          <p:cNvCxnSpPr>
            <a:cxnSpLocks/>
            <a:stCxn id="37" idx="1"/>
            <a:endCxn id="9" idx="3"/>
          </p:cNvCxnSpPr>
          <p:nvPr/>
        </p:nvCxnSpPr>
        <p:spPr>
          <a:xfrm rot="10800000">
            <a:off x="4107785" y="1142132"/>
            <a:ext cx="151548" cy="126000"/>
          </a:xfrm>
          <a:prstGeom prst="curvedConnector3">
            <a:avLst>
              <a:gd name="adj1" fmla="val 50000"/>
            </a:avLst>
          </a:prstGeom>
          <a:ln>
            <a:solidFill>
              <a:srgbClr val="3DC1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0A9D18DF-9A6B-CD33-9AC4-6C23FB28C794}"/>
              </a:ext>
            </a:extLst>
          </p:cNvPr>
          <p:cNvSpPr/>
          <p:nvPr/>
        </p:nvSpPr>
        <p:spPr>
          <a:xfrm>
            <a:off x="4239109" y="2452637"/>
            <a:ext cx="900000" cy="216000"/>
          </a:xfrm>
          <a:prstGeom prst="roundRect">
            <a:avLst/>
          </a:prstGeom>
          <a:solidFill>
            <a:srgbClr val="FA8231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Light" panose="00000400000000000000" pitchFamily="2" charset="0"/>
              </a:rPr>
              <a:t>sticky</a:t>
            </a:r>
            <a:endParaRPr lang="zh-CN" altLang="en-US" sz="800">
              <a:latin typeface="Quicksand Light" panose="00000400000000000000" pitchFamily="2" charset="0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93586063-DD3C-DF6A-2FA6-91892C24FB0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>
            <a:off x="4126738" y="2183905"/>
            <a:ext cx="112371" cy="376732"/>
          </a:xfrm>
          <a:prstGeom prst="curvedConnector3">
            <a:avLst>
              <a:gd name="adj1" fmla="val 50000"/>
            </a:avLst>
          </a:prstGeom>
          <a:ln>
            <a:solidFill>
              <a:srgbClr val="FA82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EEF4DE-E402-3583-6D8E-C4532D630FDC}"/>
              </a:ext>
            </a:extLst>
          </p:cNvPr>
          <p:cNvCxnSpPr>
            <a:stCxn id="28" idx="3"/>
            <a:endCxn id="2" idx="1"/>
          </p:cNvCxnSpPr>
          <p:nvPr/>
        </p:nvCxnSpPr>
        <p:spPr>
          <a:xfrm>
            <a:off x="1935806" y="2769218"/>
            <a:ext cx="154805" cy="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25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564</Words>
  <Application>Microsoft Office PowerPoint</Application>
  <PresentationFormat>宽屏</PresentationFormat>
  <Paragraphs>347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等线</vt:lpstr>
      <vt:lpstr>等线 Light</vt:lpstr>
      <vt:lpstr>微软雅黑</vt:lpstr>
      <vt:lpstr>禹卫行书字体</vt:lpstr>
      <vt:lpstr>Arial</vt:lpstr>
      <vt:lpstr>Great Vibes</vt:lpstr>
      <vt:lpstr>Poppins</vt:lpstr>
      <vt:lpstr>Quicksand</vt:lpstr>
      <vt:lpstr>Quicksand Light</vt:lpstr>
      <vt:lpstr>Quicksand Medium</vt:lpstr>
      <vt:lpstr>Roboto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183</cp:revision>
  <dcterms:created xsi:type="dcterms:W3CDTF">2024-09-22T03:10:12Z</dcterms:created>
  <dcterms:modified xsi:type="dcterms:W3CDTF">2025-08-28T15:35:30Z</dcterms:modified>
</cp:coreProperties>
</file>