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F57"/>
    <a:srgbClr val="6D91D1"/>
    <a:srgbClr val="8DA9DB"/>
    <a:srgbClr val="CCF2E5"/>
    <a:srgbClr val="FDECDB"/>
    <a:srgbClr val="FE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Quicksand Medium" panose="00000600000000000000" pitchFamily="2" charset="0"/>
              </a:rPr>
              <a:t>&lt;table&gt;</a:t>
            </a:r>
            <a:endParaRPr lang="zh-CN" altLang="en-US" sz="10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Quicksand" panose="00000500000000000000" pitchFamily="2" charset="0"/>
              </a:rPr>
              <a:t>&lt;caption&gt;</a:t>
            </a:r>
            <a:endParaRPr lang="zh-CN" altLang="en-US" sz="10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Quicksand" panose="00000500000000000000" pitchFamily="2" charset="0"/>
              </a:rPr>
              <a:t>&lt;thead&gt;</a:t>
            </a:r>
            <a:endParaRPr lang="zh-CN" altLang="en-US" sz="10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Quicksand" panose="00000500000000000000" pitchFamily="2" charset="0"/>
              </a:rPr>
              <a:t>&lt;tbody&gt;</a:t>
            </a:r>
            <a:endParaRPr lang="zh-CN" altLang="en-US" sz="10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latin typeface="Quicksand" panose="00000500000000000000" pitchFamily="2" charset="0"/>
              </a:rPr>
              <a:t>&lt;tfoot&gt;</a:t>
            </a:r>
            <a:endParaRPr lang="zh-CN" altLang="en-US" sz="10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10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10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10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10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10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10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119</Words>
  <Application>Microsoft Office PowerPoint</Application>
  <PresentationFormat>宽屏</PresentationFormat>
  <Paragraphs>87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16</cp:revision>
  <dcterms:created xsi:type="dcterms:W3CDTF">2024-09-22T03:10:12Z</dcterms:created>
  <dcterms:modified xsi:type="dcterms:W3CDTF">2025-06-08T09:43:15Z</dcterms:modified>
</cp:coreProperties>
</file>